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ink/ink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notesSlides/notesSlide14.xml" ContentType="application/vnd.openxmlformats-officedocument.presentationml.notesSlide+xml"/>
  <Override PartName="/ppt/ink/ink8.xml" ContentType="application/inkml+xml"/>
  <Override PartName="/ppt/notesSlides/notesSlide15.xml" ContentType="application/vnd.openxmlformats-officedocument.presentationml.notesSlide+xml"/>
  <Override PartName="/ppt/ink/ink9.xml" ContentType="application/inkml+xml"/>
  <Override PartName="/ppt/notesSlides/notesSlide16.xml" ContentType="application/vnd.openxmlformats-officedocument.presentationml.notesSlide+xml"/>
  <Override PartName="/ppt/ink/ink1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2.xml" ContentType="application/inkml+xml"/>
  <Override PartName="/ppt/notesSlides/notesSlide23.xml" ContentType="application/vnd.openxmlformats-officedocument.presentationml.notesSlide+xml"/>
  <Override PartName="/ppt/ink/ink1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4.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5.xml" ContentType="application/inkml+xml"/>
  <Override PartName="/ppt/notesSlides/notesSlide29.xml" ContentType="application/vnd.openxmlformats-officedocument.presentationml.notesSlide+xml"/>
  <Override PartName="/ppt/ink/ink16.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7.xml" ContentType="application/inkml+xml"/>
  <Override PartName="/ppt/notesSlides/notesSlide32.xml" ContentType="application/vnd.openxmlformats-officedocument.presentationml.notesSlide+xml"/>
  <Override PartName="/ppt/ink/ink18.xml" ContentType="application/inkml+xml"/>
  <Override PartName="/ppt/notesSlides/notesSlide33.xml" ContentType="application/vnd.openxmlformats-officedocument.presentationml.notesSlide+xml"/>
  <Override PartName="/ppt/ink/ink1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0.xml" ContentType="application/inkml+xml"/>
  <Override PartName="/ppt/notesSlides/notesSlide38.xml" ContentType="application/vnd.openxmlformats-officedocument.presentationml.notesSlide+xml"/>
  <Override PartName="/ppt/ink/ink21.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22.xml" ContentType="application/inkml+xml"/>
  <Override PartName="/ppt/notesSlides/notesSlide42.xml" ContentType="application/vnd.openxmlformats-officedocument.presentationml.notesSlide+xml"/>
  <Override PartName="/ppt/ink/ink23.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24.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25.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26.xml" ContentType="application/inkml+xml"/>
  <Override PartName="/ppt/notesSlides/notesSlide52.xml" ContentType="application/vnd.openxmlformats-officedocument.presentationml.notesSlide+xml"/>
  <Override PartName="/ppt/ink/ink27.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28.xml" ContentType="application/inkml+xml"/>
  <Override PartName="/ppt/notesSlides/notesSlide60.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327" r:id="rId13"/>
    <p:sldId id="355"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8" r:id="rId36"/>
    <p:sldId id="299" r:id="rId37"/>
    <p:sldId id="300" r:id="rId38"/>
    <p:sldId id="301" r:id="rId39"/>
    <p:sldId id="360" r:id="rId40"/>
    <p:sldId id="373" r:id="rId41"/>
    <p:sldId id="374" r:id="rId42"/>
    <p:sldId id="375" r:id="rId43"/>
    <p:sldId id="395" r:id="rId44"/>
    <p:sldId id="362" r:id="rId45"/>
    <p:sldId id="302" r:id="rId46"/>
    <p:sldId id="303" r:id="rId47"/>
    <p:sldId id="304" r:id="rId48"/>
    <p:sldId id="305" r:id="rId49"/>
    <p:sldId id="306" r:id="rId50"/>
    <p:sldId id="314" r:id="rId51"/>
    <p:sldId id="315" r:id="rId52"/>
    <p:sldId id="316" r:id="rId53"/>
    <p:sldId id="320" r:id="rId54"/>
    <p:sldId id="321" r:id="rId55"/>
    <p:sldId id="322" r:id="rId56"/>
    <p:sldId id="323" r:id="rId57"/>
    <p:sldId id="324" r:id="rId58"/>
    <p:sldId id="396" r:id="rId59"/>
    <p:sldId id="413" r:id="rId60"/>
    <p:sldId id="414" r:id="rId61"/>
    <p:sldId id="415" r:id="rId62"/>
    <p:sldId id="412" r:id="rId63"/>
    <p:sldId id="397" r:id="rId64"/>
    <p:sldId id="398" r:id="rId65"/>
    <p:sldId id="399" r:id="rId66"/>
    <p:sldId id="400" r:id="rId67"/>
    <p:sldId id="401" r:id="rId68"/>
    <p:sldId id="404" r:id="rId69"/>
    <p:sldId id="402" r:id="rId70"/>
    <p:sldId id="403" r:id="rId71"/>
    <p:sldId id="405" r:id="rId72"/>
    <p:sldId id="416" r:id="rId73"/>
    <p:sldId id="417" r:id="rId74"/>
    <p:sldId id="418" r:id="rId75"/>
    <p:sldId id="419" r:id="rId76"/>
    <p:sldId id="420" r:id="rId77"/>
    <p:sldId id="343" r:id="rId78"/>
  </p:sldIdLst>
  <p:sldSz cx="9144000" cy="5143500" type="screen16x9"/>
  <p:notesSz cx="6858000" cy="9144000"/>
  <p:embeddedFontLst>
    <p:embeddedFont>
      <p:font typeface="Mulish" panose="020B0604020202020204" charset="0"/>
      <p:regular r:id="rId80"/>
      <p:bold r:id="rId81"/>
      <p:italic r:id="rId82"/>
      <p:boldItalic r:id="rId83"/>
    </p:embeddedFont>
    <p:embeddedFont>
      <p:font typeface="Mulish ExtraBold" panose="020B0604020202020204" charset="0"/>
      <p:bold r:id="rId84"/>
      <p:italic r:id="rId85"/>
      <p:boldItalic r:id="rId86"/>
    </p:embeddedFont>
    <p:embeddedFont>
      <p:font typeface="Mulish Light" panose="020B0604020202020204" charset="0"/>
      <p:regular r:id="rId87"/>
      <p:bold r:id="rId88"/>
      <p:italic r:id="rId89"/>
      <p:boldItalic r:id="rId90"/>
    </p:embeddedFont>
    <p:embeddedFont>
      <p:font typeface="Mulish Medium" panose="020B0604020202020204" charset="0"/>
      <p:regular r:id="rId91"/>
      <p:bold r:id="rId92"/>
      <p:italic r:id="rId93"/>
      <p:boldItalic r:id="rId94"/>
    </p:embeddedFont>
    <p:embeddedFont>
      <p:font typeface="Mulish SemiBold" panose="020B0604020202020204" charset="0"/>
      <p:regular r:id="rId95"/>
      <p:bold r:id="rId96"/>
      <p:italic r:id="rId97"/>
      <p:boldItalic r:id="rId98"/>
    </p:embeddedFont>
    <p:embeddedFont>
      <p:font typeface="Quattrocento Sans" panose="020B0604020202020204" charset="0"/>
      <p:regular r:id="rId99"/>
      <p:bold r:id="rId100"/>
      <p:italic r:id="rId101"/>
      <p:boldItalic r:id="rId102"/>
    </p:embeddedFont>
    <p:embeddedFont>
      <p:font typeface="Quicksand" panose="020B0604020202020204" charset="0"/>
      <p:regular r:id="rId103"/>
      <p:bold r:id="rId104"/>
    </p:embeddedFont>
    <p:embeddedFont>
      <p:font typeface="Quicksand Medium" panose="020B060402020202020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oustav Rudra" initials="" lastIdx="1" clrIdx="0"/>
  <p:cmAuthor id="1" name="Ashish Kuma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D4D"/>
    <a:srgbClr val="E45D0A"/>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811BBE-011B-4C19-8BCA-5FABD5559B10}">
  <a:tblStyle styleId="{87811BBE-011B-4C19-8BCA-5FABD5559B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96"/>
    <p:restoredTop sz="94694"/>
  </p:normalViewPr>
  <p:slideViewPr>
    <p:cSldViewPr snapToGrid="0">
      <p:cViewPr varScale="1">
        <p:scale>
          <a:sx n="142" d="100"/>
          <a:sy n="142" d="100"/>
        </p:scale>
        <p:origin x="600"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2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4.fntdata"/><Relationship Id="rId108" Type="http://schemas.openxmlformats.org/officeDocument/2006/relationships/font" Target="fonts/font2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34:26.257"/>
    </inkml:context>
    <inkml:brush xml:id="br0">
      <inkml:brushProperty name="width" value="0.05292" units="cm"/>
      <inkml:brushProperty name="height" value="0.05292" units="cm"/>
      <inkml:brushProperty name="color" value="#FF0000"/>
    </inkml:brush>
  </inkml:definitions>
  <inkml:trace contextRef="#ctx0" brushRef="#br0">12655 8915 475 0,'0'0'5'0,"0"0"21"0,0 0 18 0,-31-9-38 0,28 9-2 15,-1 0-3-15,4 0-1 16,-2 0 1-16,1 0-2 0,-1 0 1 16,0 1 0-16,2 2-3 15,-1 2 0-15,1-2-6 16,0 2-3-16,0 2 4 15,5-1 2-15,0-1 1 16,5 0 1-16,5-1 2 0,2-2 3 16,8 0 4-16,2 0 6 15,5-2 11-15,6 2-6 16,3 0-5-16,5 1-2 16,2 0 0-16,4 0-3 15,2 1 0-15,3 0-4 0,0 0-2 16,1 1 4-16,0 0-3 15,0-1-2-15,1 0 3 16,1 1-2 0,-2 0 3-16,1 1 0 0,1 0-1 15,0-1 6-15,-4 1 5 0,2-1-5 16,-2 2 2 0,0-2 4-16,0 0-2 0,1 0-1 0,-2 0-5 15,1-2-3-15,2-1 3 16,0-1-5-16,-3-1 1 15,1 0 1 1,-1 0-4-16,-1 0 2 16,-2-1 0-16,-1-1-2 0,1-2 4 0,-1 0 2 15,1-1-1 1,-3 0 3 0,1-2-1-16,-2 1 3 0,1-1 2 15,0-3 0 1,-2 2 2-16,1-2-1 0,-4 2-3 15,-1 0-2-15,-3 1 2 0,-2 0 0 16,-7 3 3-16,0 1 0 16,-1 2-4-16,-1-1 0 15,-2-1-6 1,1 3 0-16,0 0 0 0,-2-2-3 16,-1 1 2-16,-2-1 0 15,-3-1-2-15,0 2 2 16,-1-3-1-16,-2 1-1 15,1-1 3-15,0 1-2 0,-1-1-1 16,1 1 3-16,-1-2-4 16,-3 2 1-16,-1 1 3 15,-3 0-3-15,-1 1 1 16,-1-1 2-16,-1 2-1 16,-2 0 8-16,0 0-3 0,-1-1-2 15,0-1-2-15,-1 2 4 16,0-1 3-16,-2-1 13 15,2 2-1-15,2 0-16 16,1 1-3-16,2 4-31 0,0-3-186 16,0-4-300-16</inkml:trace>
  <inkml:trace contextRef="#ctx0" brushRef="#br0" timeOffset="4029.01">11343 10243 652 0,'0'0'5'0,"0"0"-5"0,0 0 11 0,-26-33 3 0,23 27-6 16,2 2-5-16,-2-1-3 0,3 3 2 16,0-1-2-16,0 1-7 15,0 1-18-15,3 1-35 16,0 0-4-16,2 0 22 0,0 0 13 16,2 0 17-16,0 2 10 31,3 2 0-31,2 1 2 0,2 1-1 0,3 3 0 15,5 1 1-15,3 1 0 16,4 1 0-16,1 1 1 0,5 0 0 31,4-2 0-31,2 0 1 0,4-2-2 16,3-1 0-16,4-1 0 0,1 0 1 16,1-2-1-16,4 1 1 0,1 0-2 15,1-1 3 1,2-2-2-16,4-1 1 0,1 0 0 15,5-2 1-15,1 0-4 16,2-3 4 0,0 0-1-16,-1-1-4 0,-2 0 8 15,-2 1-5-15,1 3-1 16,-5-1 3-16,0 1-2 16,-1 0 0-16,0 0 5 0,-4 0 3 15,-1 0 8-15,-1-1-4 0,0-2-2 16,1-2 2-16,-3-1-2 15,-1-1-1-15,-2 0 1 16,-2 0-3-16,-4 0 2 16,-5 0 3-16,-3-2 0 0,-5 1 2 15,-3-2 8 1,-1 2 4-16,-4-3 1 0,-2-1-4 16,-2 2-5-16,-3-2 4 15,1 1 0-15,-7 1-2 16,2 1-3-16,-5 0-9 0,3 2-5 31,-4 1-1-31,4 1-3 16,-1 0-2-16,2 1 3 15,2 1-6-15,0 3-26 16,1 0-14-16,-1 7-36 0,-7 0-103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56:33.361"/>
    </inkml:context>
    <inkml:brush xml:id="br0">
      <inkml:brushProperty name="width" value="0.05292" units="cm"/>
      <inkml:brushProperty name="height" value="0.05292" units="cm"/>
      <inkml:brushProperty name="color" value="#FF0000"/>
    </inkml:brush>
  </inkml:definitions>
  <inkml:trace contextRef="#ctx0" brushRef="#br0">2137 4325 635 0,'0'0'10'0,"-22"-39"-2"0,12 20 19 0,3 3 13 0,0 1-11 16,3 2-9-16,0 3-17 15,2 0-1-15,1 3-2 16,1 2 0-16,0 2-5 15,3 3-5-15,4 3-2 0,0 7 0 16,3 5 8-16,0 5 5 16,2 5-1-16,-2 4 3 15,0 3 2-15,0-2-5 16,-4 1 3-16,1-3 1 0,-2 0-2 16,0-3 0-16,0-2-2 15,0-2 1 1,0-1-7-16,2-6 4 0,1-3 0 15,2-6-5-15,4-5-6 16,6-5 9-16,5-15 1 0,10-10 6 16,9-12 2-16,11-13-1 15,9-13 0-15,8-5-1 16,7-4-1-16,6-2 0 16,1 2 1-16,-1 5-3 15,-3 2-6-15,-4 4-1 16,-9 5 5-16,-7 5 2 15,-4 5 0-15,-8 5-1 0,-6 6 2 16,-7 6-1-16,-5 4 0 0,-9 5 1 16,-5 5-1-1,-4 4 11-15,-6 3 24 16,-3 4 18-16,-1 1-7 16,-3 3-18-16,-1 1-12 0,2 2-12 15,-1 1-3-15,3 1-5 0,2 3-39 16,3 8-34-1,-4 1-64-15,-3 2-131 0</inkml:trace>
  <inkml:trace contextRef="#ctx0" brushRef="#br0" timeOffset="837.465">2197 5288 816 0,'0'0'-120'0,"0"0"123"0,-35-22 4 0,28 16 13 15,1 3-10-15,2-1 5 16,2 3-7-16,1 0 4 15,1 1-3-15,0 0-8 16,0 0-10-16,0 0-11 16,3 7-15-16,2 3 20 0,2 4 12 15,2 5 2-15,2 6-1 16,-1 3 2-16,4 3 0 16,-1 2 2-16,2-1 1 15,0-4-4-15,2-2 1 16,1-4 0-16,1-5-1 0,1-5 0 15,3-8 0-15,3-4-6 16,5-8-11-16,10-11 28 16,8-15-3-16,9-11 2 15,12-11-8-15,9-9 10 0,7-5-8 16,3-4-15-16,-1 2-40 16,-4 0-19-16,-4 3 34 15,-2-1 33-15,-6 2 2 16,-4 2 3-16,-3 0 4 15,-4 5 4-15,-5 5 30 0,-6 6 16 16,-5 7-9-16,-6 7-7 16,-9 11-4-16,-8 8-5 15,-4 6-12-15,-6 6-13 16,-2 4-5-16,-3 2-6 16,3 6-1-16,5 7 21 0,1 4-49 15,0 1-119-15,-6-6-134 16</inkml:trace>
  <inkml:trace contextRef="#ctx0" brushRef="#br0" timeOffset="5956.433">2832 4394 328 0,'0'0'62'16,"0"0"-70"-16,0 0 37 0,0 0-8 0,0 0-17 15,0 0-7-15,0 0-6 16,0 0 0-16,0 0 15 16,-28-29-4-16,26 27 4 0,1-1 3 15,-1 1 8-15,1 0 9 16,-2 1-8-16,2-1 15 16,-1 1-19-16,1-1-12 15,-1 0 11-15,2 2-9 16,0-3-3-16,-1 1 4 0,1 1-3 15,0 0-3-15,0 1 1 16,0-2-1-16,0 1 0 16,0 1 3-16,0 0-1 15,0 0-1-15,0 0 0 0,0 0 0 16,0 0 0-16,0 0 1 16,0 0-1-16,0 0 2 15,0 0 2-15,0 0-2 16,0 0-1-16,0 0 0 15,0 0 0-15,0 0 1 0,0 0-1 16,0 0 0-16,0-1-1 16,-2-1 8-16,1 0 9 15,1 0-10-15,-1 0 0 16,1 1 13-16,-2 0 0 16,2 1-3-16,-1-2-3 0,1 2-9 15,0 0-5-15,0 0 0 16,0 0 0-16,0 0 1 15,0 0 2-15,0 0-3 16,0 0 2-16,0 0-1 16,0 0 0-16,0 0 0 0,0 0 1 15,0 0-3-15,0 0-1 16,0 0-2-16,0 0 4 16,0 0 3-16,0 0 1 0,0 0 3 15,0 0 2-15,0 0-5 16,0 0-4-16,0 0 1 15,0 0-2-15,0 0 0 16,0 0 0-16,0 0 1 0,0 0-1 16,0 0-1-16,0 0 0 15,0 0 0-15,0 0-1 16,0 0 0-16,0 0 2 16,0 0-4-16,3 0-1 15,1 0 12-15,2 0 9 0,1 0-12 16,1 0-2-16,1-2-1 15,0 2 0-15,1-1 0 16,-1 1 0 0,1 0 1-16,-2 0-1 0,1 0 1 0,-1 0-1 15,2 1 0 1,0 1 0-16,1-2 0 0,-3 2 0 16,2-1 1-16,2 1-2 15,-1-2 1-15,-1 2 0 0,2-1 0 31,0 0 0-31,-1 0 0 0,1 1 0 0,1-1-1 16,1 2 2-16,1-1-2 16,-1 1 1-1,1-1 1-15,-1 0-2 0,3 1 2 0,-3 0-1 16,3 0-1-16,-3 0 2 16,3 0-1-16,-1-2 0 15,2 2-1-15,0-1 1 16,2 0 0-16,1-2 1 15,0 0-1-15,3 0-1 16,-2 0 2-16,0 0-1 0,-1 0-1 16,1 1 2-16,0 1-3 15,0-1 3 1,-2 0 0-16,1 2-1 0,1-1 0 0,0 1 1 16,-1-1-2-16,0 1 1 15,3-1 0-15,-1-1 0 16,0 1 1-16,3-2-1 31,0 2 0-31,0-1 1 0,-3 0-2 16,1 0 1-16,1 2 0 15,-3 0 0-15,-1-1 0 16,2 2 1-16,0-1-2 16,2-2 2-16,1-1-1 0,0 0-1 15,2 0 2-15,-1-1-2 16,0-1 2-16,-1-2 0 15,0 2-2-15,-1 0 2 16,0 1 1-16,2 0-4 0,-2 0 2 16,0 1 0-16,2 0 0 15,-2-2 0-15,-1 2 0 16,-1-1 0-16,0 1 2 16,-1-1-5-16,-2 1 3 0,2 0 0 15,0 0 1-15,0 0-1 16,1 0 0-16,2 0 0 15,-2 0 2-15,3-2 1 16,-1 0-2-16,-1 0 1 16,1-1-1-16,-2-1 0 0,0 1 0 15,1 1-1 1,1-1 0-16,-1-1 2 0,1 1-2 16,-2-1 0-16,1 0 1 0,-1 1-1 15,-1-1 1-15,0 0-1 16,0 0 0-1,-2 2 1-15,0-2 1 0,0 1-2 16,0-1 1-16,-1 2-1 16,1-1 0-16,-2 1 0 15,2-1 0-15,0 1 0 0,0-1 4 16,0 1-2-16,-1-1 1 16,0 1-1-16,-1 0-3 15,1 0 3-15,-1 1-2 16,-1-2 2-16,-1 3-1 15,1-3 2-15,-3 2 1 16,2-1 0-16,-1 2 1 0,0-1-3 16,-1 0 2-16,-2 0-3 15,1 0 1-15,-1 0-1 0,-2 1 2 16,0-2 14-16,0 1-6 16,-2 0-7-16,0 1 2 15,-1 0-4-15,-3-1 0 16,1 1-1-16,-2-1 2 15,-3 1 0-15,1 0 6 0,-1 0 20 16,0 0 14 0,0 0-5-16,0 0-15 0,0 0-13 15,0 0-8-15,0 0-4 16,4 0 0-16,3 2-34 0,1-2-36 16,-4 0-118-16,-4-9-245 15</inkml:trace>
  <inkml:trace contextRef="#ctx0" brushRef="#br0" timeOffset="71306.578">5568 4616 462 0,'0'0'-7'0,"0"0"6"0,0 0 12 0,0 0 30 0,0 0-25 16,0 0-6-16,0 0-7 15,0 0-3-15,-5-10-9 16,5 13-23-16,3 3 0 16,1 3 38-16,-1 6-8 0,2 1 4 15,0 2 6-15,2-1-7 16,-2 0 0-16,1-3 2 16,1-2-2-16,0-4-3 0,0-3 3 15,0 0 2-15,1-3-1 16,2-2 5-16,3 0 1 15,4-5 13-15,7-2 8 16,2-7 6-16,11-5 4 16,7-6-12-1,9-6-11-15,8-7-2 0,8-3-6 0,1-6-3 16,4-4-5 0,-2 0 2-16,-2 0-1 15,-3 0 0-15,-7 3 0 16,-8 3 0-16,-7 6-1 0,-7 5 4 0,-11 9 29 15,-7 6 25 1,-10 7-13 0,-4 4-17-16,-2 3-15 15,-1 5-10-15,4 3-7 16,0 4-84-16,-2 1-101 0</inkml:trace>
  <inkml:trace contextRef="#ctx0" brushRef="#br0" timeOffset="89541.267">5523 4669 616 0,'0'0'-1'0,"0"0"-21"0,0 0 28 0,0 0 24 0,0 0-24 15,0 0-6-15,-25-28-1 16,25 26-4 0,1 0-9-16,4 1-17 0,0-2 16 15,4 1 11-15,-1-2 3 16,2 1 0-16,0 1 0 16,2-1 1-16,1 2-2 15,0 1 1-15,1 0 0 0,3 1 1 16,1 2-2-16,3 4 3 15,2-1 3-15,5 3 0 0,1-1 2 16,3 3 0-16,3-1-3 16,3 0 4-16,3 0 2 15,1 0-1-15,2 0-1 16,1-1-1-16,1-1-2 0,5 0 3 16,1-2-1-1,3-2 4-15,3-1 0 0,4-3-6 16,4 0-2-1,-1 0 1-15,3 0-2 0,1-3 1 16,1 0 1 0,-1-1-3-16,1-1 2 0,-2 0 0 15,3-1-2-15,-1-1 1 16,3 1 0-16,0-1 0 0,1-1 0 16,0 1-2-16,-1 0-6 15,2 1-10-15,-3 4-1 16,-4-1 0-16,-4 1 3 15,0 2 7-15,-6 0 5 16,-2 0 2-16,-4 2-1 0,0 0 2 16,-2-1 0-16,-1-1 0 0,1 0 2 15,1 0 3-15,-2 0 3 16,0 0 1 0,-2 0-6-16,-4-2 1 15,-2 1-2-15,-5-1-1 16,-4 1 3-16,-3-1 1 15,-6 0 4-15,-4 0 2 0,-4-1 2 16,-2 1-6-16,-1 0-5 0,3 1 0 31,3 1-1-31,6 0-53 16,-4 0-128-16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59:19.302"/>
    </inkml:context>
    <inkml:brush xml:id="br0">
      <inkml:brushProperty name="width" value="0.05292" units="cm"/>
      <inkml:brushProperty name="height" value="0.05292" units="cm"/>
      <inkml:brushProperty name="color" value="#FF0000"/>
    </inkml:brush>
  </inkml:definitions>
  <inkml:trace contextRef="#ctx0" brushRef="#br0">9542 6408 659 0,'0'0'-23'0,"-17"-31"48"0,8 17-19 0,0 4 1 16,5 3 16-16,1 3-16 16,2 1-5-16,1 3-3 0,0 1-5 15,5 7-11 1,2 7 12-16,3 6-3 0,0 6 5 16,1 6 6-1,0 1 6-15,2-5-2 0,-1-3-2 0,0-8 1 16,1-11-2-16,4-9 7 15,6-17 23-15,7-14 2 16,12-10-18-16,9-14-9 16,7-10-7-16,9-6-1 15,4-4 1-15,2-3-3 16,3-1-4-16,-1-2-15 0,2 1-4 16,-5 1 3-16,-3 5 12 0,-4 6 6 15,-4 7 3 1,-8 6 0-16,-5 9 0 0,-5 9 2 15,-6 5-1-15,-3 7 4 16,-6 5 4-16,-1 6 2 0,-4 6-3 16,3 6-5-16,-3 4-1 15,-1 13-6-15,-2 7-115 16,-12 1-226-16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02:26.520"/>
    </inkml:context>
    <inkml:brush xml:id="br0">
      <inkml:brushProperty name="width" value="0.05292" units="cm"/>
      <inkml:brushProperty name="height" value="0.05292" units="cm"/>
      <inkml:brushProperty name="color" value="#FF0000"/>
    </inkml:brush>
  </inkml:definitions>
  <inkml:trace contextRef="#ctx0" brushRef="#br0">14125 2883 209 0,'0'0'220'0,"0"0"-255"15,0 0 21-15,0 0 55 0,0 0-23 32,0 0-17-32,0 0-11 15,0 0-17-15,0 0-33 0,-16-23 8 16,14 23-9-16,2 0 7 15,0 0-30-15,-1 2 29 16,0 0 57-16,0 2 0 16,0 0 1-16,1-1 1 0,0 0-2 15,0-1 5-15,0 1-4 16,0-3 8-16,0 0-4 16,0 2 3-16,0-2 13 15,0 0 25-15,0 0 15 0,0 0-16 16,0 0-15-16,0 0-6 15,0 0 3-15,0 0-7 16,0 0 4-16,0 0-12 16,0 0 0-16,2 0-3 0,2 0-9 15,-1 0-3-15,4 1 7 16,3-1 7-16,3 0 12 16,1 1-17-16,4-1-2 15,1 1 7-15,1-1-5 0,0 2-1 16,-2 3-3-16,0 0-3 15,-1 2 0-15,-1 4-2 16,-1 2 2-16,-1 5-3 16,-3 4 3-16,-1 2 1 15,0 5 4-15,-2 1 2 0,-3 2-6 16,-1 3 2-16,-1 0-4 16,-2 0 3-16,-1 1-2 15,-1 1-1-15,-5 0 0 16,2-1 3-16,-6 1-2 0,2 0 2 15,-1 0 1-15,-2-5 0 16,1 1 4-16,-3-1-2 16,0 0 1-16,-2 0 1 15,-2 0-3-15,-1 1 1 16,-2 0-2-16,2-4 5 0,-2-2 1 16,2 0-3-16,1-4-3 15,-2-2 0-15,0-2-2 16,-1-1 0-16,2-2-1 15,-4-2 1-15,2-2 0 16,0-2 1-16,-1-1 0 16,3-2 8-16,1-1 11 0,2-1 14 15,1-1 3-15,4-1-9 16,4 0-4-16,0 0-4 16,2-1-5-16,2 3-12 0,2 0-5 15,0 4-4-15,6 0 4 16,1 1-3-16,4 0 0 15,4 1 3-15,3-4 6 16,3 1-1-16,5-3-2 0,0 0-1 16,4-2-1-1,1-1 1-15,0 0-1 16,0-2 1-16,-2 3 1 0,-2-1-3 16,-6 1 0-16,0 2 1 0,-6 0-1 15,0 3 0 1,-7 2 1-16,-1 2-1 0,-2 4-2 15,-5 4-2-15,0 5 9 16,0 2-1-16,0 2-4 16,3 2 0-16,6-3 2 0,5-3-3 15,6-3-2 1,6-3 2-16,7-4 3 0,5-3-1 16,2-1 0-1,5 0-1-15,-2-2 1 0,-1 3 0 0,-3-2-1 16,-9 3 1-16,-5 0-1 15,-8 4 0-15,-10 2-2 16,-7 3 0-16,-7 6 9 16,-13 2 3-16,-8 5 2 15,-6 3 2-15,-6 1 10 0,-5 1 7 16,2-2 8-16,2-2 9 16,5-3-16-16,3-5-5 15,3-3-13 1,3-4-8-1,2-1-4-15,-2-2-1 0,2-1 0 0,-1-2-2 16,5 0 2 0,6-3-3-16,5-1-12 15,7-3-70-15,3-8-114 16,3-10-364-16</inkml:trace>
  <inkml:trace contextRef="#ctx0" brushRef="#br0" timeOffset="39539.474">7394 2776 322 0,'0'0'234'0,"0"0"-226"0,0 0-14 16,10-28 5-16,-9 24 5 0,1 0-2 15,-1 0-2-15,0 1 0 16,1 0-1-16,-1 2 1 15,-1 1-4-15,2 0-13 0,-2 0-64 16,1 1 35-16,-1 5 14 16,0 2-34-16,-3 2 72 15,-4 3-3 1,-3 4-2-16,-3 3 0 0,-3 1 1 16,-1 4 5-16,-6 1-4 15,1 1 4-15,1-1 8 16,-3 1 11-16,3-1 7 15,-1-1 5-15,2 0 2 16,0 1-3-16,1 1-9 0,1 2-5 16,-1 3-9-16,3 1-7 15,-1 1-2-15,3 0-4 16,1 2 1-16,-1 0-2 0,3-1 0 16,1 3 0-1,0 1 1-15,2 0-1 0,1 2-1 16,1 0 1-16,0 2 0 15,1 1 0-15,2-2 1 0,-2 2-2 16,4-2 1 0,0-2 0-16,1-3-2 0,0-2-5 15,1-2 7 1,5-4-6-16,-2 2 3 0,2-2 9 16,-2-1-7-16,0 1 1 0,-1 0 4 15,0 1-4-15,-2 0 0 16,2-1 3-16,0 1-3 15,2-2 1-15,0-1-5 16,2-1-5-16,1-1 8 16,1-2 5-16,-1 2-2 0,1 1 0 15,1 0 0-15,-3 1 1 16,1 0-3 0,0 1 1-16,1 0-1 0,-2-1 0 15,1 0 1-15,1 1 0 16,2-1-1-16,-1-2 0 15,0 1 1-15,2-3-4 0,0-3-3 0,1 1 3 16,0-3-6 0,1-1 7-16,2-2 19 0,1 0-11 15,0-1-2-15,3 0-2 0,0 0 0 16,2 0 2 0,-1 1-3-16,3-3 0 15,3 0 0-15,1 0-2 0,3-4 2 16,2 0-1-1,3-1 1-15,0-3 1 0,3 0-2 16,-2 0 2-16,2-3 0 16,0 1-2-1,0 1 3-15,1-1-2 16,2 0 0-16,-1 1-3 16,2-1 3-16,0 0-1 0,2 0 2 15,4-1-3-15,0 0 2 16,1 0 0-16,2-1 1 15,3 0-3-15,1 0 3 16,-1 0-2-16,3 0 0 0,1 0 1 16,2 0-1-16,1 0 0 15,0 0 2-15,1-1-2 16,2-2 0-16,1-2 0 16,0 0 1-16,-1 2 0 0,3-1-2 15,0 1 1 1,-2 2 1-16,2 1 1 0,0 0-2 15,2 0 0-15,1 0 0 16,0 0-2-16,3 0 4 16,-2 0-2-16,1 0 0 0,-1 0 0 15,3 0 1-15,0 0-1 16,-1 0 4-16,-1 0-1 16,2 0 3-16,1 0 0 15,1 0-6-15,2 0 4 16,0-2-3-16,1-1 0 0,1 0 3 15,1 0-2 1,-1-1 1-16,1 1 3 0,0-1 2 16,-1 2 2-16,0 1-5 15,0 0-1-15,1-1 1 0,1 1 1 16,0 1-1-16,0 0-3 16,3 0-2-16,0 2 3 15,0 0-3 1,0 1 1-16,0 1-1 0,0 0 2 0,1 1-3 15,-1-3 0-15,0 4 3 16,1-2-2 0,1-1 1-16,0-3-1 0,3 0 0 15,-2 0 1-15,1 0 1 16,2-2 2 0,-1 0 15-16,-3 0 3 0,0 1-7 15,-3 1 3-15,0 0-10 0,0 0 0 16,0 0-4-1,1 0-1-15,0 0-2 0,2-1-1 16,-2-2 1-16,1 1 3 16,-2 0-2-16,0 2-3 15,-1-3 3-15,-3 1-2 0,2 0 0 16,-4-4 0-16,1 2-1 16,-1-4 1-16,0 0-1 15,0-2 1-15,-1-1 0 0,0 1-1 16,-1-3-1-16,-3 1 1 15,-1-1 0-15,-1-2-1 16,-3-3 4-16,-3-2-1 16,-4-2-2-16,-2-2 2 15,-4-2-1-15,-4-2 1 16,-6-1-1-16,0-4 2 0,-3-5-2 16,-2-2 2-16,-4-6-1 15,-1-5 0-15,-4-3 0 16,-5-6-1-16,-2-1-1 0,-8-4-1 15,-3-1 1 1,-5 0 2-16,-6 2 0 16,-3 1 4-16,-1-1 9 15,-9-1 10-15,-2 1 9 0,-1 1-11 0,-4 2-5 16,-3-2-7 0,-2 2-2-16,-3 0-7 15,-3 1-3-15,-3-2-11 16,-7 0-13-16,-3 0-1 0,-5 2 7 15,-5 1 8-15,-5 3 8 16,-5 2 13-16,-1 2 5 0,-4 4-7 16,-2 2-4-16,-3 2 7 15,-3 2 1-15,-4 4-5 16,-4 4-3-16,-7 4-4 16,-6 3-1-1,-6 6 0-15,-6 4-4 16,-9 5 0-16,-5 3 2 0,-3 5-3 15,-4 3-6-15,0 1-3 16,-3 0-6-16,2 3 15 16,-1 1 5-16,3 1 2 15,-4-1 2-15,-2 2-1 16,-1 2-2-16,-3 0 1 0,-5 3-2 16,-5 0-1-16,-2 3 2 15,-6 1-7-15,-3 0 1 16,-1 1-9-16,4-1 4 15,2-1 11-15,4-1 4 16,3-2 4-16,5-1 2 0,2 3 1 16,0-2-2-16,3 3-5 15,-2 1-5-15,1-1 4 16,1 0-4-16,-1 1 5 16,1 1-4-16,-1-1 2 0,3 2-4 15,-1 1 3-15,4 0-1 16,3-1-1-16,2 3 1 15,4-3 1-15,2 0 0 16,5 0 1-16,1-1-2 16,2 1 2-16,6-2 0 0,4 0-1 15,0-4 0-15,8 1 4 16,1-2 1-16,3 0 4 16,3-1 7-16,3-1-6 15,2 1 1-15,1-1 4 16,5 0-5-16,1 1 5 0,5-3 5 15,4 2-6-15,4-2 3 16,4-1 2-16,6 1-4 0,4-1-6 16,6 2-1-1,3 1-7-15,4 0 0 0,5 5-6 16,3 5-37-16,0 0-88 16,-1-4-284-16</inkml:trace>
  <inkml:trace contextRef="#ctx0" brushRef="#br0" timeOffset="49974.386">6926 7339 586 0,'0'0'7'0,"-5"-33"-20"0,5 17 4 16,1 1 13-16,6 0-3 0,5 1-3 16,3-2-1-16,3 3 0 15,6 0-2-15,3 1 1 16,5 3-3-16,6 3 1 15,6 1 1-15,6 4 3 16,9 1 7-16,10 0 3 0,12 6 11 16,11 1 2-16,15 2 2 15,8 2 4-15,15 0 0 16,10 1-9-16,6-1-2 16,8-2-7-16,4 1-3 0,4-5-3 15,2-2 2-15,4-3-1 16,3 0-3-1,0-6 4-15,5-4-6 0,2-1 0 16,-4-3 3-16,1-1-1 0,-2-2-5 16,-3-1 4-1,-4 0 1-15,-5-1 0 0,-3 0 1 16,-8-1 1-16,-6 1 2 16,-7 2 37-16,-9 0 23 15,-7 3-30-15,-8 4-11 0,-11 6-15 16,-7 7-7-16,-11 12-5 15,-19 6-91 1,-22 2-280-16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04:51.654"/>
    </inkml:context>
    <inkml:brush xml:id="br0">
      <inkml:brushProperty name="width" value="0.05292" units="cm"/>
      <inkml:brushProperty name="height" value="0.05292" units="cm"/>
      <inkml:brushProperty name="color" value="#FF0000"/>
    </inkml:brush>
  </inkml:definitions>
  <inkml:trace contextRef="#ctx0" brushRef="#br0">20568 1729 328 0,'0'0'-20'0,"0"0"21"0,0 0 10 15,5-31 6-15,-3 26 6 16,0 1-16-16,2 2-8 16,-2 1-1-16,2-1-2 15,1 2-10-15,1 0-1 0,1 0 4 16,1 0 1-16,2 0 5 15,0 0 4-15,1 2 1 16,2-2 0-16,1 0 0 16,2 0 4-16,2 0 6 15,0 0 2-15,1 0 4 0,1 0-1 16,2 1-7-16,0 0-4 16,-2 1-2-16,1 2 0 15,1-1-1-15,-2 2 2 16,2 0-3-16,0 2 6 15,0-1-4-15,1 2-2 0,4 1 1 16,-4 1-1-16,1 1 0 16,-2 3 0-16,-1 0 0 15,-1 2-1-15,-2 1 1 16,-1-2-3-16,-1 2 5 0,1-1-3 16,-1 1 0-16,0 1 8 15,-1-1 1-15,0 1-2 16,-2 1 4-16,0 1 11 15,-2 0-16-15,-3 3-2 16,-2 0 1-16,-2 2 22 0,-1 1-5 16,-3 1-13-16,0 1-2 15,-4 2-1-15,-2 0-1 16,-3 3-1-16,-1 2-1 16,-1 1 1-16,-4 0-1 0,0 2-1 15,-1 0 0-15,0 1-1 16,-1 0 0-1,-1 2 0-15,3-1 1 0,0 1-1 16,3 0 1-16,3-3-1 0,3-3 0 16,3-4 0-16,3-1 0 15,0-4 0 1,3-1 4-16,7-2-6 0,-2 0 1 16,4-1 2-1,2 0 0-15,2 2 0 0,0-1 5 0,2 0-5 16,0 2 0-16,-1 1 0 15,2-1-1-15,0 0 1 16,0 0 2-16,1-2-2 16,-2-1 3-1,1-1-2-15,-2-3 0 0,1-1 0 16,-6-2 6-16,0-2-4 16,-3 1 0-16,-3-3 6 0,-2 1 2 15,-4 2 4-15,0-1-9 16,-5 2 2-16,-2 3 17 15,-2 1-1-15,-3 2-13 16,-3 2-5-16,-4 3-3 0,-3 1 5 16,-3 3-2-16,-6 2 2 15,-1 3 1 1,-5 3 5-16,0 5 1 0,-1 0-1 16,-1 2-7-16,4 0 1 0,0 1-4 31,5 0-4-31,3-3-2 0,5 3 1 0,6-3 0 0,5 1 0 15,6-1-1-15,5-1 0 32,0-3 1-32,10 0-1 15,2-2 1-15,1-4 0 16,4-3-1-16,3-2 1 0,2-6 1 16,0-2 0-16,2-2 0 15,0-2 0-15,3-3 1 16,1-1 4-16,3 1 9 15,0-1-3-15,0 0 3 16,0 1-4-16,-2 3-3 0,-2-1-5 16,-6 4-1-16,-3 3-1 15,-5 1 0-15,-6 2 0 16,-4 5 1-16,-3 1-1 16,-5 5 2-16,-7 2-2 0,-5 3 0 15,-4 3 0-15,-6 2 1 16,-4 2-1-16,-4 1 0 15,0 1 0-15,-3-2 0 16,6 1-1-16,0-1 0 0,5 0 0 16,4 0 0-1,3 0-1-15,2 0 2 0,4 3-1 16,2-3 0-16,2 1-1 16,1-7 1-16,4-2-3 15,4-6 2-15,1-3 0 0,3-6-1 16,7-4 1-16,2-4 0 15,4-1-1-15,1-4 4 16,2-2-2-16,0 1-2 16,-2-2 5-16,-1 0 3 15,-3 0 1-15,-1 3 1 0,-3-1-4 16,-1 1-3-16,-3 3 1 16,0 2-3-16,-4 2 2 15,0 3 0-15,0 1 1 16,-1 3-2-16,0 0 0 0,-2 1 0 15,1 3 1 1,-5-1-1-16,0 1 0 0,-2 2 1 16,-2 1-4-16,-2 1 1 15,-3 1 0-15,0-2 3 16,-2 3-2-16,-1-1-2 0,1 2 2 16,-1 0-5-16,-1 1-4 15,2 2-5-15,-1-2 0 16,-2 0 2-16,-1-2 2 0,0 1 8 15,1-1 2-15,-2-1 0 16,-1 1 2-16,-1-1-2 16,1-1-6-1,1-2-7-15,-5-3 0 0,2-2-5 16,-3-2-1-16,-1-4 1 0,-3-1 2 16,-2 1 5-16,-7-3 7 15,-1 1 5-15,-6 0 2 16,-3 1-1-16,-2-1 0 15,-1 1 13-15,2-1 22 0,4-4 14 16,6 0 7 0,7-3-9-16,7-3-2 15,7-2-11-15,6-2-17 16,4 0-12-16,4 0-6 0,3-2 1 16,0-1 0-16,3 0-1 15,0-2-2-15,0 1 2 0,1-1-2 16,0 0 4-16,0 0-2 15,0 0-1-15,0 0 1 16,0 0-11 0,-3 2-28-16,-1-1-48 15,-2-1-72-15,-4-4-144 0</inkml:trace>
  <inkml:trace contextRef="#ctx0" brushRef="#br0" timeOffset="1037.021">21087 2485 395 0,'0'0'3'0,"0"0"-8"0,0 0 12 15,0 0 6-15,0 0-3 16,-3-29 9-16,3 27-14 0,0-1-3 16,0 1 1-16,0 0 8 15,0 1-4-15,0 0 0 16,0 0 6-16,-1 1 4 16,1 0 2-16,0 0-8 15,0 0 2-15,0 0 2 0,0-2 4 16,5-1-7-16,7-2-17 15,11-5 3-15,8-5-3 16,17-5 13 0,11-6-3-16,12-2 1 0,10-4-6 0,7-4 4 15,-1-2-14-15,0 1 12 16,-3-2-4-16,-6-1-3 16,-5-1-5-16,-8 3 18 0,-8 2 8 15,-11 4 41-15,-9 6 20 16,-11 6 12-1,-10 5-24-15,-5 6 17 16,-7 2-13-16,-2 4-11 0,-1 1-19 16,-1 0-25-1,0 2-10-15,0 0-9 0,0 2-66 0,-3 6-99 16,-2 2-162-16,-2 3 310 16,-3-4-259-16</inkml:trace>
  <inkml:trace contextRef="#ctx0" brushRef="#br0" timeOffset="1450.063">22410 1534 720 0,'0'0'3'0,"0"0"-10"0,-2-32 19 0,2 26-6 15,0 4 5-15,0 1-8 16,0 1-10-16,0 0-23 15,0 3-24-15,1 5-11 16,2 2 49-16,1 7 19 0,1 2 1 16,2 5 3-16,-2 2 15 15,2 0 9-15,3 1-17 16,-2-2-12-16,2 0 1 16,0-3 7-16,-1-4-6 0,1-2 1 15,-1-2-1-15,-3-2-43 16,-2-4-51-16,-3-1-80 15,-2-6-110-15</inkml:trace>
  <inkml:trace contextRef="#ctx0" brushRef="#br0" timeOffset="1668.788">22246 1605 860 0,'0'0'-25'15,"0"0"17"-15,-2-37 14 16,6 27-4-16,7-1-4 16,5 1-5-16,3 0-5 15,5-2-1-15,5 3 11 0,2-1-4 16,0 5-41-16,0 0-19 16,-1 5-17-16,-6 0-41 15,-6 1-71-15</inkml:trace>
  <inkml:trace contextRef="#ctx0" brushRef="#br0" timeOffset="1880.039">22279 2044 450 0,'0'0'-17'15,"0"0"87"-15,0 0 0 16,0 0 16-16,0 0-33 15,0 0-17-15,0 0 14 0,29-8 18 16,-3-10-57-16,8-5-8 16,8-6-4-16,5-2-13 15,2-2-47-15,1-2-96 16,-4-4-100-16</inkml:trace>
  <inkml:trace contextRef="#ctx0" brushRef="#br0" timeOffset="2303.884">22680 1278 829 0,'0'0'-16'0,"0"0"18"0,-5-31 3 15,4 25 23-15,0 3-17 0,1 1-10 16,0 1-3-16,0 1-10 16,0 3-37-16,1 6-61 15,1 4 95-15,0 6 16 32,0 8-3-32,-1 6 2 0,1 7-1 15,-1 4 0-15,1 5 2 0,0 1 0 16,2 0 0-16,1-2 0 0,3 0 0 15,1-5 7-15,1-2 1 16,1-2-3 0,-3-3-4-16,1-2 2 15,-3-5 1-15,0-2 0 16,-2-4-3-16,-1-3-11 16,0-2-14-16,0-3-10 15,1-3-68-15,0-6-41 0,1-5-99 16</inkml:trace>
  <inkml:trace contextRef="#ctx0" brushRef="#br0" timeOffset="2637.061">22957 1415 801 0,'0'0'5'16,"0"0"-40"-16,0 0 32 16,0 0-20-16,0 0-10 15,0 0 32-15,34 23-3 16,-22-2 1-16,1 3-2 0,0 2 3 16,-2 2 0-16,0-3 3 15,-1 1 3-15,-2-4-2 16,-1-2 0-16,-1-4-2 15,-2-1 2-15,-1-2 4 16,-1-3-6-16,-1-4 2 0,1-1-1 16,-2 0 1-16,0-1 2 15,-6 2 1-15,-4-1-40 16,-4 0-100-16,-2-5-88 0</inkml:trace>
  <inkml:trace contextRef="#ctx0" brushRef="#br0" timeOffset="3082.366">22846 1386 1029 0,'0'0'0'16,"-13"-34"-71"-16,6 21 96 0,5 6 18 15,1 1-41-15,1 3-7 16,0 2-8-16,0-1-7 15,0 1-5-15,0 1 1 16,4-3 2-16,6-1 4 16,3 0-13-16,5-1 31 0,6 1 0 15,0 0 0-15,-1 3-2 16,-3 1 1-16,-3 0-1 16,-6 0-1-16,-2 4 0 15,-6 1-3-15,-2 1-1 16,-1 4 4-16,-3 4 1 15,-5 3 3-15,-3 5 1 0,-2 3-2 16,-4 1 3-16,0 1-3 16,0-3 1-1,-1-2 0-15,4-3 0 0,3-3-1 0,2-5 0 16,4-4 1-16,2-2-1 16,2-2 0-1,0-1-1-15,1-2-1 16,0 1 1-16,0 1-2 0,0 4-51 0,0 4-201 15,-8-3-11 1,-5-7 144-16</inkml:trace>
  <inkml:trace contextRef="#ctx0" brushRef="#br0" timeOffset="4514.632">9218 3104 530 0,'0'0'186'0,"-9"-36"-269"0,6 17 77 0,1 0 13 16,2 3-1-16,-1 1-7 15,0 1-3-15,-1 1 0 16,-1 3 0 0,-2 2 5-16,-1 2 0 0,-1 2-2 15,-3 1 3-15,-2 1 3 0,0 2 7 16,2 0 5-16,-2 1 6 15,3 0 5-15,0 2-8 16,2 0-5-16,-1-1 11 16,5 1-1-16,-3 0-10 15,1 0-11 1,2 1-4-16,0 2 0 0,1 0-3 0,2 1 2 16,0 1-2-1,0-1-1-15,5 0-1 16,4 0-4-16,6-3 1 15,5 2 5-15,5-3-2 0,7-2 5 0,8-1-1 32,4 0 2-32,5 0 1 0,6-2 0 0,4-3-4 31,3 2 5-31,3 0-3 0,1 1 0 0,3-2 1 0,-1 3-2 16,0-1 1-1,-3 1 0 1,1-1 0-16,-2 2 0 0,-4 0-1 15,-1 0-1-15,1 0 2 16,-1-2 0-16,-1 0 1 16,1-1 6-16,0 0 0 15,0 0-2-15,-3-3 3 16,-3 2-6-16,-2 0 3 16,-5-1 0-16,-3 2-3 15,-4-2 5-15,-4 1 7 0,-3 0-2 16,-4 0-1-16,-2 1-1 15,-5 0-1-15,0 0 2 16,-4 1 5-16,-3 2-10 16,0 0-3-16,-3 0 0 15,2 3-1-15,1 2-30 0,4 4-48 16,-1-6-86-16,-1-3-106 16</inkml:trace>
  <inkml:trace contextRef="#ctx0" brushRef="#br0" timeOffset="5382.908">11132 2931 843 0,'0'0'-22'0,"0"0"22"0,0 0 30 0,0 0-26 16,0 0-19-16,-28 34-79 16,25 0 86-16,0 6 5 15,2 3 4-15,1-3-2 16,5-5 2-16,6-10-3 15,4-8-3-15,5-11 2 16,2-6 2-16,-2-9-1 0,1-6-4 16,-5-4-16-16,-2-3 16 15,-4-2 14-15,-6 1 6 16,-4 0 27-16,0 0 18 0,-7 3-19 16,-2 0-18-16,-2 2-3 15,-3 1-6-15,-4 4 0 16,1 3-7-16,-3 2-4 15,1 4-1-15,0 3-2 16,2 1 0-16,3 0 0 0,0 2-1 16,4 1 0-16,4 1-1 15,2 0-1-15,3-1-9 16,1-1-20-16,7-2-3 16,9 0 18-1,6-7 11-15,6-5 2 0,6-3 4 16,4-5-7-16,1-2-10 0,-2-1 3 15,-5-2 19-15,-2 3-4 16,-9 1-3-16,-4 0 9 16,-5 4 6-16,-3 3 12 0,-5 2 4 15,-1 2 2 1,-3 4-4-16,0 2 1 0,0 0-4 16,0 2-11-16,0 1-8 15,0 0-2-15,0 1-3 16,0 0-8-16,0 0-8 0,0 0-2 15,0 0 3 1,-3 6-7-16,-1 6-15 16,-1 9 8-16,1 9 28 15,-1 11-1-15,1 9 7 16,3 10 7-16,1 7 5 0,2 6-6 0,4 2-2 31,3-1-4-31,1-5 2 0,-1-8-1 16,-1-10-1-16,1-11-1 0,0-10-1 0,-2-9-1 31,-2-6 1-31,0-3-2 16,1-4-3-16,1-2-26 15,3-4-46-15,2-2-43 16,0-5-14-16,3-11-99 0</inkml:trace>
  <inkml:trace contextRef="#ctx0" brushRef="#br0" timeOffset="5669.233">11690 2949 769 0,'0'0'21'0,"0"0"-11"0,-5-34 16 0,3 28 9 15,2 3-1-15,0 3-29 16,2 2-23-16,3 6-21 15,5 4 2-15,2 7 31 0,4 6 7 16,-1 5 0-16,2 6 2 16,0 3 1-16,-1-1-1 15,-2-1 1-15,0-3-2 16,-3-5 2-16,1-5-13 16,-4-5-36-16,1-4 3 0,-5-2-42 15,-3-8-57-15,-1-5-75 16</inkml:trace>
  <inkml:trace contextRef="#ctx0" brushRef="#br0" timeOffset="6050.092">11652 2934 896 0,'0'0'-9'0,"0"0"10"15,0 0 15-15,-22-28-15 16,22 23-5-16,3-2-19 0,3 0-18 16,4-2 10-16,6-2 15 15,0 0 8-15,3 2-6 16,3 0 9-16,-1 2-2 16,-2 3-9-1,-4 2-5-15,-5 2 7 0,-3 0-6 0,-2 2 10 16,-5 6 5-16,-2 2 3 15,-6 5 8-15,-4 5 16 16,-4 1 7-16,-3 4-5 16,2 1 2-1,-1-2 7-15,1-1-10 0,3-2-13 16,4-1-6-16,0 0-3 0,2 2 0 16,-2 6 0-16,-1 0-33 15,-9-7-177-15</inkml:trace>
  <inkml:trace contextRef="#ctx0" brushRef="#br0" timeOffset="14980.156">22266 4127 774 0,'0'0'83'0,"0"0"-122"0,0 0 25 16,0 0 31-16,0 0-13 0,0 0-14 15,0 0-53-15,0 0 46 16,-19 23 16-16,26-5-2 15,3 0-3-15,2-1-20 16,6-4-1-16,2-3-2 16,3-4 5-16,1-6 18 15,0-3 6 1,-1-4 3-16,-6-2 1 0,-2-3 2 0,-7 0-1 16,-6-1 7-16,-2-1 12 15,-8-1 0 1,-6-1-13-16,-4 0 3 0,-3 1 2 0,-2 0 13 15,-1 2 17 1,1 3-22-16,2 0-8 0,2 2-11 16,5 0-2-1,3 4 1-15,5 1-2 16,3 2 0-16,2-1-1 0,1-2-4 0,6-3-17 16,8-4 5-16,6-5 21 15,4-7-10 1,8-2 6-16,4-6-2 15,1 0 0-15,4-4 1 0,-3-1 0 16,0-1-2 0,-4 2-3-16,-4 4-24 15,-10 4-6-15,-5 7 17 16,-7 8 18-16,-5 3 12 16,-3 6 22-16,-4 0-24 15,-1 3-7-15,-1-2-2 0,-1 2 0 16,0 0-5-16,0 5 1 15,-1 3-7-15,0 5-2 16,1 2-15-16,1 2-4 16,0 1 13-16,3 0 5 0,1-3-7 15,2-2 0-15,0-3-4 16,0-2 6-16,4-3 7 16,0-2 5-16,0-1-1 15,-2-1 3-15,1 0 0 0,0-1 4 16,-2 0 3-16,2 0 14 15,-1 0-8-15,2 3-6 16,1 2-6-16,2 5-2 16,1 7 6-16,0 6 6 15,1 11 14-15,0 10 7 0,1 8-14 16,-3 9-7-16,0 7-5 16,-1 6 4-16,-2-1-2 15,-1-1 0-15,-2-2 2 16,1-7 0-16,-1-6-4 0,0-8-21 15,0-8-18 1,1-6-38-16,-1-8-28 0,-1-10-29 16,0-9-76-16</inkml:trace>
  <inkml:trace contextRef="#ctx0" brushRef="#br0" timeOffset="15621.792">22647 3937 658 0,'0'0'-12'0,"0"0"-4"0,0 0 12 0,0 0-6 15,39-7 1-15,-24 15 11 16,2 4 0-16,2 3 3 0,-2 1-1 16,1 1 1-16,0 0-2 15,-5-1-1-15,0-1-2 16,-2 0 4-16,-2-4-3 16,-3-3-1-16,-2-1 5 0,-2-3-2 15,-1-1-1-15,-1-2-1 16,0 1 10-16,0-2 13 15,-3 0 1-15,-6-4 15 16,-2-2-10-16,-3-1-81 16,-4-4 10-16,-2-2 26 15,0-4 14-15,1-1 1 16,2-2 2-16,1-1-1 0,2 0 6 16,4-1 11-16,5 4-2 15,3-2 0-15,2 2 4 16,7-1-23-16,3 1 6 0,6 1-10 15,2 0 2 1,3 1-2-16,4 2-9 0,1 0 4 16,-1 3 2-1,-1 4-1-15,-3 4 6 0,-4 3-6 16,-4 3-1-16,-6 3-16 16,-6 3-7-16,-3 3 28 15,-9 3 7-15,-4 2 6 16,-6 1 8-16,-2 3 1 15,-3 1-6-15,2 0-5 16,2 0-2-16,7 0 0 16,5-2-5-16,7-3-59 0,3-7-129 15,3-8-161-15</inkml:trace>
  <inkml:trace contextRef="#ctx0" brushRef="#br0" timeOffset="15899.427">23026 3778 748 0,'0'0'-8'0,"16"-30"-50"0,-4 13 36 0,5 2 17 15,7 0-6-15,3 0-69 16,4 0-40-16,1 1-21 16,-4 0-65-16</inkml:trace>
  <inkml:trace contextRef="#ctx0" brushRef="#br0" timeOffset="16113.489">23126 3948 917 0,'0'0'5'0,"0"0"-6"15,0 0-7-15,28-29-16 16,0 12-15-16,8-2-11 0,9-6-52 16,3-7-91-16,0-5-230 15</inkml:trace>
  <inkml:trace contextRef="#ctx0" brushRef="#br0" timeOffset="17106.304">23564 3133 156 0,'0'0'606'16,"3"-31"-617"-16,-3 17 13 16,0 4 4-16,0 3 9 0,0 1-2 15,0 2-10-15,0 0-2 16,-2 2-3-16,0 0 6 15,-3 1-4-15,-3 1-4 16,-2 0-6-16,-5 3 4 16,-4 5 2-16,-1 2 0 0,-3 5-2 15,-3 8 0-15,1 5 1 16,-1 5 1-16,1 2 0 16,0 3-3-16,4 0 8 0,5-5-5 15,8-2 0-15,7-7 5 16,6-3-6-1,10-5-1-15,8-4 4 0,6-3 1 16,5-6 0-16,6-3 4 16,0-7 2-16,2-7-4 0,-3-4 4 15,-1-2-4-15,-7-4 1 16,-7-1 4 0,-3 0 5-16,-5-1-4 0,-8 3 1 15,-4-2 3 1,-4 4-1-16,-4 1-1 15,-6 2 25-15,-5 1-15 0,-5 4-14 16,-3 3-10-16,-3 0 3 16,-3 5 1-16,1 0 0 15,0 3-1-15,1 2-2 16,2 0 3-16,1 1-1 0,5 2 0 16,1 0 0-16,3 0 2 0,5-1-1 15,3 0 1-15,2-1 1 16,2-1-2-16,2 0 1 15,0 0 0-15,1 0 0 0,0 0-1 16,0 0 0 0,0 0 0-1,0 0 1-15,0 0 0 16,0 0 1-16,0 0-1 16,0 0 1-16,0 0-1 0,0 2-4 15,1 0-11-15,5 6-19 16,4 7-17-16,3 10 56 15,7 8 10-15,5 11 4 16,2 9-13-16,4 9 0 0,0 3 10 16,1-1 1-16,1-1-7 15,-1-6-2-15,-1-9-1 16,-5-7-4-16,-4-10 2 16,-4-9-2-16,-7-7-2 0,-5-6 1 15,-3-5-1-15,-2-3 6 16,-1-1 29-16,0 0 2 15,0 0-26-15,0 0-6 16,0 0-2-16,0 0-21 16,-1-1-48-16,-5-8-112 15,-3-9-106-15</inkml:trace>
  <inkml:trace contextRef="#ctx0" brushRef="#br0" timeOffset="17565.788">23776 2510 973 0,'0'0'-56'0,"-11"-35"-8"0,6 23 60 0,2 5 13 0,0 3-1 15,2 4-9-15,-2 2-13 16,0 10-95-16,-1 9 25 0,-3 9 83 16,1 13-3-16,0 11-1 15,3 10 1-15,3 8 5 16,4 5 0-16,10 1 1 15,7-1 0-15,10-2 1 16,9-6-2-16,12-8 1 0,11-6 0 16,8-9-2-16,4-8 6 15,1-7-2-15,-2-7-2 16,-7-5 1-16,-11-4-3 16,-10-5 3-16,-10-3 2 15,-10-3-1-15,-7 0-1 16,-7-1-10-16,-6-1-97 0,-6-4-113 15</inkml:trace>
  <inkml:trace contextRef="#ctx0" brushRef="#br0" timeOffset="17896.872">24168 2774 330 0,'0'0'380'0,"0"0"-434"0,0 0 45 15,0 0-13-15,0 0-34 0,0 0 40 16,30 43 16-16,-15-20-3 16,2 4-1-1,0 2 2-15,0 3 2 0,-3-2 1 0,-3 3 0 16,-6-2-43 0,-5-5-126-16</inkml:trace>
  <inkml:trace contextRef="#ctx0" brushRef="#br0" timeOffset="18126.663">24023 2777 1025 0,'0'0'-99'15,"-6"-29"103"-15,6 16 8 16,1 3 19-16,11 3-29 0,7-1-16 15,6 1-26-15,7 1 10 16,5 4 2-16,5 2-41 16,-5 8-40-16,-5 8-30 15,-11 8-61-15,-11 4-73 16</inkml:trace>
  <inkml:trace contextRef="#ctx0" brushRef="#br0" timeOffset="18292.768">24165 3184 555 0,'0'0'50'16,"0"0"46"-16,0 0 68 0,0 0-66 16,0 0-33-16,0 0-27 15,0 0-27-15,0 0-10 16,19-4-6-16,2-14-6 16,11-10-125-16,3-8-37 0,4-7-218 15</inkml:trace>
  <inkml:trace contextRef="#ctx0" brushRef="#br0" timeOffset="18594.758">24364 2463 939 0,'0'0'-6'0,"0"0"-1"0,0 0 17 16,0 0-14-16,0 0-9 15,0 0-51-15,0 0-65 16,-4 32 132-16,7-4-4 16,3 5 0-16,0 5 3 15,2 5 4-15,1 2 0 16,1 3 0-16,-2 2-2 16,1 0 1-16,-2 0-3 15,0-2 1-15,-4-3 3 0,-2-3-1 0,-1-2 3 16,0-4 0-1,-4-4-11-15,-2-2-52 0,-2-4-65 16,-2-8-65-16,-3-11-136 16</inkml:trace>
  <inkml:trace contextRef="#ctx0" brushRef="#br0" timeOffset="18896.28">24452 2647 1126 0,'0'0'-69'15,"0"0"67"-15,0 0-1 0,0 0-9 16,0 0-13-16,0 0-21 16,29 5-1-16,-17 15 46 15,3 8 0-15,0 3-1 16,1 4 1-16,-1 1 0 0,0 0 1 15,-2-4 0 1,0-2 0-16,-2-5 1 16,-3-4-5-16,-1-5-32 0,-2-2 27 15,-3-3-44-15,-2-4-43 16,-2-2-31-16,-5-5-21 16,-5 0-45-16</inkml:trace>
  <inkml:trace contextRef="#ctx0" brushRef="#br0" timeOffset="19201.986">24385 2665 947 0,'0'0'-61'0,"-12"-30"62"16,10 17 16-16,2 3 9 15,6 2-19-15,6 1-18 0,4 1-9 16,7 1 14-16,1 1 4 15,-2 4-2-15,-2 1 1 16,-6 7-5-16,-6 3-23 16,-4 3-1-16,-4 1 17 0,-3 1 12 15,-5 2 5-15,2 0-1 16,-3-1 0-16,1-4 0 16,0 2-1-16,2-3 0 15,1-1 2-15,-3 1-9 0,0-1-80 16,0-2-43-16,-1-5-64 15,1-6-172-15</inkml:trace>
  <inkml:trace contextRef="#ctx0" brushRef="#br0" timeOffset="19594.929">24317 2229 940 0,'0'0'-43'16,"-6"-41"45"-16,6 26 31 15,5 6-12-15,8 3-24 16,9 3-13-16,8 2 4 16,7 1 8-16,6 1 1 0,5 7-1 15,3 4 1-15,4 6-2 16,0 8 2-16,0 8 1 15,-2 8 0-15,-9 8 1 0,-11 9 1 16,-14 7-13-16,-14 4-36 16,-10 6 39-1,-12 1 9-15,-7-1 1 0,0-5 1 16,1-8 0-16,4-8-1 16,4-14 1-16,6-8-1 0,3-12 0 15,4-6 0-15,0-7 1 16,2-4 5-16,0-3 0 15,0-1 2-15,0 2-2 16,0-2-9-16,0-3-275 0,-6-17-167 16</inkml:trace>
  <inkml:trace contextRef="#ctx0" brushRef="#br0" timeOffset="29286.302">20242 1920 247 0,'0'0'-1'0,"0"0"-51"0,0 0 27 16,0 0 26-16,0 0 6 15,0 0 28-15,0 0 10 0,0 0-1 16,-30 2 8-16,28-2-20 15,1 0-3-15,1 0 10 16,-2 0 1 0,1 0-7-16,1 0-7 0,0 0 0 0,0 0 2 15,0 0-7-15,0 0-9 16,0 0-10-16,0 0-3 16,0 0-3-16,0 0-1 15,0 0 0-15,0 0-1 16,0 0 1-16,0 0 3 0,0 0 2 15,0 0 2-15,0 0 1 16,0 0 4-16,0 0 22 16,0 0 5-1,0 0 0-15,0 0 10 16,0 0 11-16,1 0-16 0,4-2-20 0,9-5-19 31,11-12-65-31,3-18-187 0</inkml:trace>
  <inkml:trace contextRef="#ctx0" brushRef="#br0" timeOffset="30666.893">20978 2031 1005 0,'0'0'3'0,"-18"-28"-29"0,11 16 29 0,0 1 7 0,5 4-2 15,-1 4-6-15,2 0-3 16,1 1 3-16,0 1-3 16,0 1-7-16,0-1-14 15,0 1-11-15,0 0 9 16,4 4-3-16,5 2-3 15,1 4 33 1,2 2 0-16,4 0-3 16,-1 0 0-16,-2-3 1 15,-3-3-1-15,-2-1 0 16,-3-2 5-16,-2-3 5 0,-1 0 8 16,-2 0 4-16,0 0 9 15,0 0 13-15,0 0-3 16,4-5-4-16,6-8-16 15,6-8-12-15,8-9-12 16,11-8-6-16,8-8 2 0,2-7-4 16,4 0-2-16,-2-1 2 15,-4 1 8-15,-4 0 3 16,-1 3 3-16,-7 2 2 16,1 1 1-16,-3 2 6 15,0 2-4-15,-5 5-6 0,-3 5 5 16,-4 5 10-16,-4 8-6 15,-4 2 23-15,-5 6-7 16,-1 1 6-16,-1 4-22 16,-2 0 1-16,0 2 1 0,0 1-4 15,0 2-4-15,0 0-4 16,0 1-5-16,0 1-26 16,1 7-85-16,1 7-157 15,-1 3-88-15,-1-2-26 0</inkml:trace>
  <inkml:trace contextRef="#ctx0" brushRef="#br0" timeOffset="31909.439">11361 3033 811 0,'0'0'-60'0,"0"0"29"0,-6-36 42 16,4 29 33-16,2 4-23 0,2 2-27 16,1 1-25-1,4 1 7-15,3 4 21 0,1 2 2 16,3 1 1-16,0 2-1 15,0 3 2-15,0-1-2 16,-4 0 1-16,2-1 0 16,-2 1-2-16,-1-3 0 0,-3 0 1 15,-1-3 1-15,-2-2 0 16,0-1-4-16,1-3 0 16,3-4 0-16,3-7 9 15,7-7 54-15,6-7-19 0,6-9-27 16,4-6-6-16,3-5-7 15,0-1 3-15,-3-1 0 16,-2 4-1-16,-7 4 0 16,-7 8 2-16,-5 8 0 0,-5 6 4 15,-3 7 45-15,-3 4 29 16,-1 4-52-16,0 2-36 16,0 0-97-16,5 5-157 15</inkml:trace>
  <inkml:trace contextRef="#ctx0" brushRef="#br0" timeOffset="33319.87">23497 4161 815 0,'0'0'51'0,"0"0"-50"0,0 0 1 0,0 0 17 0,0 0-7 0,5-34-23 16,16 19-43-16,10-5 18 15,7-5 22-15,10-4 7 16,6-3 6-16,4-1 2 16,1-1-2-16,-4 2 3 15,-3 2-2-15,-7 2-1 16,-7 2 3-16,-7 3-1 16,-7 2 2-16,-7 4 9 15,-4 3 6-15,-6 5-3 16,-2 2-4-16,-5 4-1 0,0 3-5 15,-3 1-26 1,-11 9-81-16,-3 5 8 0,-8 7 36 0,-7 6 43 16,-6 3 13-1,-5 5 1-15,0 2 1 0,-5 2 0 0,2-2 1 16,0-1-1 0,2-3 1-16,7-6-1 15,5-5 4-15,10-6 5 16,6-7 12-16,7-4 7 15,4-4 1-15,4-2-12 16,1 0-23-16,0 0-1 0,6 0-14 16,8-4-4-16,9-6 85 0,14-7 7 15,11-7-30-15,14-7-29 32,7-7-2-32,4-5 1 15,0 0 0-15,-5 2-1 0,-7 4-1 16,-10 6-1-16,-15 10-73 15,-15 3-199-15</inkml:trace>
  <inkml:trace contextRef="#ctx0" brushRef="#br0" timeOffset="38234.324">23688 4388 721 0,'-3'-6'-39'0,"-1"-2"37"0,0 2 40 15,1 1 4-15,0 2-24 16,1-1-16-16,0 3 8 15,2-1 18 1,0 1-16-16,0 1-14 0,0 0-26 0,0 0-15 31,0 0 3-31,0 0 11 16,0 0 10-16,0 0 8 0,0 0 6 0,0 0 1 16,0 0 1-1,0 0 2-15,0-2 26 0,0 2 10 0,0 0-3 31,0-1-2-31,6-3-12 16,5-6-20-16,4 0 13 0,5-5-5 0,4-3-2 0,4 0-2 31,-1-2 1-31,3 0 0 16,-1 2 3-16,-1 2-2 16,2-1-2-16,-4 6-1 15,-2 2-3-15,-1 3 3 0,-4 2-3 16,-3 4 0-16,-3 0-3 15,0 5 1-15,-3 2-2 16,0 3 1-16,-3 1 3 16,-2 4 1-16,0 2 0 15,-3 4-1-15,-2 2 2 0,0 3 2 16,-4 1-3-16,-1 0 3 16,0-1-3-16,1-1 2 15,1-1 0-15,0-5-2 16,2 0 2-16,0-4-1 0,0 0-1 15,1-1 2-15,0-1 0 16,-2 0-2-16,0-1 2 16,0-1 0-16,1-1-1 15,-1-2 1-15,1-1-1 16,0-1 0-16,1-1 0 0,0 0-1 16,0 0 0-16,0-1 1 15,1 0-1-15,1 1 1 16,-1-1 1-16,1-1-2 15,-1-1 1-15,1 3 1 0,0-2-2 16,0 2 2-16,-1 1-2 16,1 1 1-16,1 1 0 15,-2 2 0-15,0 2 0 16,-1-1 1-16,0 0-1 0,0-1 0 16,-1-1 1-16,0-2-1 15,-3-2 0-15,2 1 0 16,0-2 2-16,0-1 3 15,0-3 1-15,1 1 14 16,1 0 4-16,0-1 0 0,0 0-7 16,0 0-9-16,0 0-2 15,3 0 3-15,4-2 3 16,6-1 1-16,3-4 19 16,4 1-13-16,2 0-14 0,-1-2-3 15,-1 3 0-15,-3 0 0 16,-5 2 0-16,0 1-2 15,-3 2 0-15,0 0-23 16,0 7-51-16,-3 1-43 16,-3 2-105-16,-3-3-207 15</inkml:trace>
  <inkml:trace contextRef="#ctx0" brushRef="#br0" timeOffset="38725.242">24374 4908 839 0,'0'-11'5'0,"3"-1"-14"0,3 0 19 16,4 4 0-16,3 0-8 15,1 2-4-15,0 2-1 16,0 2 2-1,-2 2-1-15,-5 2-6 0,-1 5-48 0,-5 1-3 16,-3 3 29-16,-8 3 2 16,-6 1 3-16,-4 1-5 31,-3-3 23-31,1-3 10 0,4-3 18 0,3-6 53 0,4-1 51 16,4-6-51-16,4-2-31 15,3-6-2-15,0-4 6 16,6-2-21-1,3-3-8-15,3 0-6 16,-1 5 0-16,1 8-10 16,-9 0-19-16,-10 0-196 15</inkml:trace>
  <inkml:trace contextRef="#ctx0" brushRef="#br0" timeOffset="53831.535">23557 3575 886 0,'0'0'-111'0,"0"0"116"0,0 0 20 0,0 0-17 0,0 0-3 15,0 0-2-15,0 0-4 16,0 0-1-16,-14-28-2 16,22 25-10-16,5-3-25 15,3 0 8-15,7-2 11 16,2-2-4-16,1 3 16 0,-1 0 4 16,-5 3-3-16,-5 1 8 15,-5 3-2-15,-7 0-2 16,-4 5-25-16,-13 6 24 15,-4 4 10-15,-9 3 2 0,-5 5 0 16,-3 2 6 0,2 0-5-16,5-4 3 0,6-6 6 15,9-2 7-15,7-6-12 16,6-2-14-16,1-2-2 0,8-1 3 16,6-1 4-1,3-1 8-15,5-4 9 0,4-6-1 16,2-4-4-16,0-1 0 15,-1-2-4 1,-4 1 6-16,-4 0 6 0,-5 6-10 0,-5 2-12 16,-4 3 0-16,-4 2-2 15,-2 3-5 1,-2 0-8-16,-8 4 5 0,-1 3 16 0,0 0-5 16,0-1 1-16,1 1 0 15,6-4 3 1,7-1-3-16,12-2-19 15,8-10-68-15,0-13-147 16</inkml:trace>
  <inkml:trace contextRef="#ctx0" brushRef="#br0" timeOffset="63143.524">22490 8860 800 0,'0'-26'-139'0,"0"-5"60"0,0 1 82 16,0 5 12-16,0 0 12 0,0 6-11 16,0 3 2-16,0 5 22 15,0 7-12-15,0 4 30 16,0 8-38-16,1 11-21 0,0 9 13 0,2 7 27 15,-1 8-8 1,3-2-16 0,2 1-10-16,4-6 1 0,6-7-2 15,5-8 0-15,7-8-1 16,3-10-27-16,4-7-21 16,0-14-7-16,0-8-9 15,-4-7 17-15,-6-6 32 16,-6-3 13-16,-6 4-1 0,-7 5 12 15,-4 10 49-15,-3 5 51 16,0 11-22-16,0 7-43 16,-2 12-49-16,1 6-1 15,1 5 3-15,6 4 1 0,4 1-1 16,3-4 1-16,5-6-1 16,6-6-15-16,2-9-22 15,-2-3-12-15,1-8 5 16,-5-5-24-16,-6-7-23 15,-8-3 26-15,-6-2 30 0,-11-3 31 16,-11-1-2-16,-8-1 7 16,-5 0 15-16,-6-2 37 15,0-1 35-15,-1-1 2 16,4-4-31-16,5 0-6 0,8-3-11 16,8-2-16-16,14-2-12 15,7-4-10-15,16-4-3 16,11-4-1-16,12-4-18 15,8-3-17-15,7-1-9 0,-3 5 8 16,-3 6 18-16,-8 10 13 16,-13 8 0-16,-11 9-12 15,-13 9 1-15,-7 4 11 16,-9 5-6-16,-5 3 3 16,-2 6 2-16,-4 2 2 0,-3 12-2 15,-2 13 6-15,-1 12 16 16,2 12 9-16,5 9 0 15,8 6-1-15,9 5-10 16,5-2-2-16,12-6 0 0,8-4-5 16,2-6-1-16,3-7-3 15,-4-6 1 1,-1-6-1-16,-5-4-2 0,-4-8 0 16,-2-4 0-16,-6-5-2 15,0-6 0-15,-6-1-3 0,2-4-5 16,-1-2 1-1,-1 0 11-15,3-9 3 16,3-5-7-16,3-6-1 0,3-10-11 16,4-6-2-16,4-7 0 15,1-8-3-15,2 0 8 16,-1 1 7-16,-6 7 4 16,-3 10 13-16,-5 11 47 0,-2 11-2 15,0 11-27-15,1 10-38 16,1 8 4-16,3 8 0 15,3 5 1-15,0 3 1 0,-1 1 1 16,1-2-1 0,0-4-1-16,-3-7-25 15,2-3-6-15,-3-7 6 0,-3-5 1 0,0-6 9 16,-1-4 11-16,-1-10 8 16,3-5-3-1,1-8-3-15,3-9-18 0,3-10-8 16,-1-4-2-1,0-4-1-15,0-1 6 0,-4 5 26 16,-3 10 18-16,-4 11 75 0,-3 13 15 16,-7 13-43-1,-4 11-59 1,-3 13-12-16,-1 8 6 0,1 8 4 0,3 3-3 16,1 0 0-1,6-4-1-15,4-7-23 16,0-9-56-16,4-9 7 15,3-12-4-15,1-8 40 0,3-15 39 16,2-7-1-16,3-5 0 16,1 2 35-16,0 1 41 15,1 6 7-15,-1 10-25 16,0 6-25-16,1 6-13 0,2 4-14 16,2 2-5-16,3 3-2 15,0-3-2-15,3-2 2 16,-2-2-3-16,-1-11-7 15,-5-7-8-15,-4-5-2 16,-6-8 8-16,-4-4-21 0,-6-5 24 16,-10-4 2-16,-4-4-4 15,-3-7-11-15,0-6-17 16,-1-5 9-16,5-8 19 16,2-2-2-16,2 1-4 0,1 4 0 15,1 10 17-15,-5 9 41 16,0 14 36-16,2 12-25 15,2 12-22-15,0 7-17 16,4 7-12-16,3 2-10 0,1 7-32 16,0 7 22-16,4 5 3 15,0 8 4-15,3 8 7 16,2 9 2-16,4 10 4 16,3 11-1-16,4 11 3 15,5 6 1-15,5 1 1 16,3-5 2-16,2-9-2 15,0-13 0-15,-1-14-1 0,-3-15-1 16,-3-9-1-16,-7-10-2 16,0-5-5-16,-6-3-10 0,-4-3-28 15,-6-4-48 1,-5-6-116-16,-9-4-228 0</inkml:trace>
  <inkml:trace contextRef="#ctx0" brushRef="#br0" timeOffset="63395.479">23847 7661 901 0,'-23'-4'-31'0,"4"-11"38"0,6-3 15 0,5 2 26 0,8-2-21 16,11-5-14-16,13-7-11 15,12-6-2 1,11-10 1-16,12-7-3 0,9-8 3 15,9-7-2-15,4-6 2 16,-2-2 0-16,-6 3 1 0,-10 7 5 16,-14 10 26-1,-19 11-3-15,-17 19-18 0,-17 20-12 0,-22 8-54 16,-12 5-323 0</inkml:trace>
  <inkml:trace contextRef="#ctx0" brushRef="#br0" timeOffset="69304.243">22393 9743 875 0,'0'0'-135'0,"3"-49"20"0,-1 26 120 0,2 2 23 15,2 3 1-15,-2-2-29 16,3 4 0-16,0-1 0 0,1 4 0 16,-1 0 0-16,2 4-1 0,-5 4 0 15,3 2-1 1,-1 3-1-16,0 7-7 16,2 7 4-16,1 8 8 15,1 9 12-15,0 9 20 0,2 11 5 16,-4 5-17-16,1 4-17 0,0 1-5 15,-1-5 8 1,0-6-5-16,0-9 0 16,-2-10-1-16,1-6 1 15,-3-7-2-15,1-4 1 0,-3-4-2 16,0-1 2 0,-1-4 0-16,2 1-1 0,0 0 0 0,-1-2-2 15,0-2-62-15,1-3-128 31,-3-13-212-31</inkml:trace>
  <inkml:trace contextRef="#ctx0" brushRef="#br0" timeOffset="69573.447">22619 9407 1008 0,'0'0'-69'15,"0"-43"30"-15,0 29 42 0,3 10 21 16,5 11-29-16,3 15-9 16,4 10 11-16,2 16 21 15,3 7-7-15,2 9-5 16,1 2 1-16,0 0-2 16,1-5 0-16,-2-6 2 0,1-9-8 15,-3-7-27-15,-3-7-24 16,-6-7-82-16,-8-9-78 15,-7-9-185-15</inkml:trace>
  <inkml:trace contextRef="#ctx0" brushRef="#br0" timeOffset="70457.807">22388 10020 966 0,'0'0'-53'15,"-29"-2"17"-15,20-1 37 16,6 1 0-16,3 1 1 16,3-4-9-16,8-2 0 15,6-5 9-15,8-6 2 0,9-7-1 16,4-6-5-16,9-6 0 16,0-3 0-16,1-2 1 15,-3 1-2-15,-5 6-2 0,-5 4 5 16,-10 8-3-16,-7 7 7 15,-8 9 3-15,-5 7 3 16,-2 13-16-16,-3 13 22 16,0 10 10-16,0 6 4 15,3 9-20-15,4-5-7 16,5-4-1-16,4-9 0 0,3-12-5 16,3-11-6-16,0-10-9 15,-4-5-13-15,-5-10-1 16,-6-3-19-16,-7-5-7 0,-4 0 27 15,-11-2 5-15,-7-1 16 16,-5 1 14 0,0 2 24-16,-3 0 14 0,6 1 22 15,4 1 13-15,4 1-12 16,7 3-34-16,7-1 28 0,2 2-48 16,8-1-24-1,5 1 10-15,8-1 6 16,3-3-3-16,6 1-1 0,5 1-1 15,2 1 0-15,1 5 4 0,-1 5-2 16,-2 7-2-16,-4 4 0 16,-3 13-2-1,-7 5 0-15,-4 6 2 0,-3 0 2 16,-4-1 1-16,-3-4 1 0,-1-5-4 16,-3-8-6-1,-2-5-14-15,3-5-10 16,-3-8 29-16,2-12 1 0,0-4-49 15,2-10 30-15,1-4 22 16,0-1 11-16,-2 6 26 0,1 5 23 16,-1 8 25-1,3 10-14-15,3 10-46 16,5 6-32-16,6 9 3 16,7 5 1-16,5 3 2 15,4-4 1-15,0-3-39 0,0-7-33 0,-5-9-14 31,-5-6 13-31,-7-11 32 0,-13-4 39 0,-7-7 7 32,-7-3 6-32,-14-4 24 0,-7-3 8 15,-5-1-23-15,-3-2 3 16,1 1 10-16,0 3 14 16,6 7 5-16,5 6-13 15,6 7-19-15,4 10-16 0,3 7-11 16,2 11-14-16,3 8-110 15,2-2-67-15,4-9-235 16</inkml:trace>
  <inkml:trace contextRef="#ctx0" brushRef="#br0" timeOffset="70741.775">23270 8879 216 0,'-8'-37'966'0,"5"-6"-981"0,4-1 19 0,13 7 4 0,9 7-9 16,6 6-2-16,6 7 1 15,5 6 0-15,2 7 1 16,1 4-5-16,1 9-33 0,-6 14-18 16,-5 8 17-16,-11 12 15 15,-12 10 14-15,-10 10 6 16,-10 6 4-16,-8 0 3 15,-6 1 0-15,3-2 0 0,1-2-2 16,6-2 3-16,6-2-7 16,6-8-194-16,5-10-393 15</inkml:trace>
  <inkml:trace contextRef="#ctx0" brushRef="#br0" timeOffset="70874.568">23988 9879 1503 0,'32'34'44'0,"-3"-15"-60"0,-4 5 14 16,7 14 14-16,2 12-12 16,-7 4-55-1,-14-5-275-15,-18-11-537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07:22.589"/>
    </inkml:context>
    <inkml:brush xml:id="br0">
      <inkml:brushProperty name="width" value="0.05292" units="cm"/>
      <inkml:brushProperty name="height" value="0.05292" units="cm"/>
      <inkml:brushProperty name="color" value="#FF0000"/>
    </inkml:brush>
  </inkml:definitions>
  <inkml:trace contextRef="#ctx0" brushRef="#br0">9335 2672 127 0,'0'0'296'0,"0"0"-288"0,-35-27 1 0,25 19 13 0,0 3-1 15,3 3 5-15,-2 1-2 16,4 0-11-16,0 1 3 16,2 2 13-16,0 5-8 0,3 6-21 15,0 7 1-15,0 5 1 16,0 5 6-16,3 4 5 15,2 1 0-15,2 0 0 16,-1-4-1-16,2-5-2 0,0-4-1 16,-2-5 0-1,-1-6 1-15,-1-3-4 0,-1-4 4 16,-2-3 4-16,-1-1 12 16,3 0 38-16,3-10-12 15,7-8-17-15,8-12-11 0,12-11-9 16,12-14-6-16,12-11-10 15,9-6 9-15,1-1-8 16,5 2-1-16,-7 3-3 16,-6 9 5-16,-9 5 1 15,-8 9-1-15,-10 6 1 0,-7 6 1 16,-8 8 15-16,-5 8 12 16,-4 5 11-16,-1 6-27 15,0 6-14-15,4 0-13 16,6 13-81-16,1 0-43 0,-2-3-179 15</inkml:trace>
  <inkml:trace contextRef="#ctx0" brushRef="#br0" timeOffset="13252.442">11599 3692 633 0,'0'0'-70'0,"-13"-36"67"0,8 19 26 15,0 4 6-15,3 0 18 0,-1 6-34 16,1 1-1-16,1 4 15 15,1 2-7-15,0 0-15 16,3 7-21-16,0 3 7 16,1 5 9-16,2 3 6 15,1 5 0-15,-1-3 2 0,3-2-1 16,1-5 1-16,1-8 0 16,5-5 5-16,6-12 15 15,5-12-9-15,9-8-10 0,8-11-5 16,7-8-4-16,7-5 1 15,4-5 0-15,2 0-1 16,-2-3 0-16,1-1-1 16,-4 4 1-16,-2 0-1 15,-1 3 1-15,-5 4-1 0,-3 3 1 16,-3 6 1-16,-6 7-3 16,-3 7 4-16,-4 10-3 15,-1 10-46-15,-7 8-152 16,-6 3-250-16</inkml:trace>
  <inkml:trace contextRef="#ctx0" brushRef="#br0" timeOffset="17188.29">19168 3993 389 0,'0'0'-97'0,"-44"-20"12"0,23 12 51 15,-3 3 8-15</inkml:trace>
  <inkml:trace contextRef="#ctx0" brushRef="#br0" timeOffset="17591.961">18872 3909 347 0,'0'0'25'16,"0"0"35"-16,0 0 16 16,-32-18-4-16,28 16-16 15,-1 0-2-15,3 2-25 0,2 0-19 16,0 6-25-16,0 3 4 16,1 3 18-16,3 0 0 15,1 2-1-15,-2-2 0 16,1-2-4-1,0-4 7-15,-1-1 5 0,2-3-3 0,-2-2 6 16,2 0 5 0,3-5 24-16,3-5-18 0,6-3-14 15,5-2-6 1,6-5-6-16,9-3-1 0,6-3 0 0,9-6-1 16,7-3 1-16,10-6-1 15,6-7 3-15,5-3 1 16,1-5-3-16,-1 1-7 15,-6 2 1 1,-11 3 3-16,-8 6 2 0,-12 3 0 16,-7 10 1-16,-10 4 3 0,-5 11 3 15,-2 8-7 1,-4 8-7-16,-5 3-180 16,-9 4-235-16</inkml:trace>
  <inkml:trace contextRef="#ctx0" brushRef="#br0" timeOffset="27073.321">19951 4189 254 0,'0'0'358'0,"0"0"-394"0,-37-15 39 0,30 8 29 15,2 2-3-15,0 1-24 16,2 1-4-16,1 1-1 16,0 2 1-16,1-1-1 0,-1 0-1 15,1 1 1-15,0 0-2 16,1 0-1-16,0 0-7 16,2 0-8-16,3 1 10 15,5 0 1 1,3 1 3-16,6-2 20 0,5 0 14 0,6-2 2 15,2-1-7-15,4 1-12 16,-3 2-10-16,0 0-4 16,-4 4 2-16,-6 4-1 15,-5 4-1-15,-4 4-1 0,-7 2 0 16,-5 5 4-16,-2 2 2 16,-5 2 0-1,-4 1 0-15,-1-2 0 0,2 0 0 16,3-2-1-16,2-3 2 15,4-3 0-15,8 0-3 0,5-1-2 16,3-1 2-16,9-1 1 16,1-3-1-1,6-1 3-15,3-1 0 0,2-3 4 16,-1-1-2-16,0 1-4 0,-6 2-1 16,-6 3-1-16,-5 5 2 15,-7 3-2-15,-5 3 5 16,-4 3 14-1,-4 1 10-15,0 1 4 0,-4 0-12 16,1-3-1-16,2 2-10 0,1 2-9 16,2 4 0-16,4 4 1 31,-1 5-31-31,-5-4-196 0</inkml:trace>
  <inkml:trace contextRef="#ctx0" brushRef="#br0" timeOffset="81835.416">3548 3681 483 0,'0'0'5'0,"0"0"0"0,-23-27 13 16,16 19 21-16,1 2-4 16,2-1-19-16,-1 4-12 15,2-1-3-15,0 1 2 0,2 0 3 16,-1 3 5-16,1 0 4 16,-1 0-11-16,1 8-5 15,-1 3 0-15,1 1 0 16,1 6 1-16,0 0 0 15,3 1 0-15,0-2 0 0,2 0 0 16,2-2 0-16,-2-1 1 16,3-3 1-16,-1-1 2 15,0 0 4-15,1-2 1 16,-2-1 5-16,1-1-2 0,0-1-4 16,1-2 4-16,-1-1 3 15,0-1 0-15,3-1 28 16,2-1-6-16,2-5-10 15,5-4-12-15,4-4-6 16,4-3-5-16,5-4-1 0,3-3-3 16,7-6 1-16,7-3-1 15,5-5 0 1,11-7 1-16,6-6 0 0,9-3 0 16,2-6 0-16,1-4 1 0,1 1 0 15,-2 0 1-15,-7 4-3 16,-7 3 2-16,-8 5-1 15,-6 8 0-15,-8 6 0 16,-8 6 0 0,-7 7 2-16,-5 7 3 0,-3 5 3 0,0 7-7 15,2 7-5-15,-2 8-45 16,-6 1-181-16,-10-1-385 16</inkml:trace>
  <inkml:trace contextRef="#ctx0" brushRef="#br0" timeOffset="116455.348">14804 4806 699 0,'0'0'2'0,"0"0"-28"0,0 0 26 15,0 0 3-15,-6-30 0 16,6 25-4-16,0-2-1 0,1 1 0 16,1 1 3-16,0 0-1 15,-2 1 1-15,1 1 4 16,-1 1 8-16,0 1 11 15,1 1 3 1,-1-2 2-16,0 2-3 0,0 0-12 0,0 0-8 16,0 0-3-16,0 0-2 15,1 0-1-15,0 0 0 16,0-1-3 0,2-1-3-16,1 0 4 0,4 1 0 0,-1-2 1 31,1-1 0-31,2 1 0 0,1 1 0 15,3 0 0-15,-1-3-1 16,3 2 2 0,2-2 0-16,0 0-2 0,2-1 3 15,1 0-1-15,-3 2 1 16,2-1 0-16,1 2 0 16,0-1 2-16,2 1 0 15,3 0 3-15,3-1-2 0,1 1 0 16,3-2-1-16,2 2 1 15,2-2 1-15,0 0-3 16,2 0 2-16,-1 0-2 16,2 2-1-16,0-1 1 0,1-1-1 15,1 3 2-15,1-2 0 16,3 2-3-16,0 0 2 16,4-1 0-16,1 0-1 15,-1 2 0-15,3 0 1 16,0 0-2-16,-1 1 2 0,2-1 3 15,2 0 1-15,1 1-1 16,1-2 4-16,3-1-1 16,1-1 4-16,2 1-5 15,0-2 2-15,0 0-1 0,-1 1-1 16,1 0 4-16,0 1 2 16,0 0 5-16,1 0-6 15,2-1-6-15,3 1-2 16,-2 0 1-16,2-1 0 0,2-1 0 15,3 0 2-15,1-1-2 16,-2 1 5-16,4-2 1 16,-1 2-5-16,-2 0-3 15,-1 2 0-15,-1-2 0 16,-4 2-2-16,-1 1-1 16,-6-1 0-16,-5 1 1 0,-2 1 1 15,-6 0 6-15,-4 0 4 16,-7 0 2-16,-2 0-2 15,-4 1-2-15,-1 0 0 16,0 0-4-16,-1 0-3 0,2 0-2 16,0 3 1-16,2 0-1 15,-1 1-52-15,-6-1-96 16,-11-6-202-16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18:16.664"/>
    </inkml:context>
    <inkml:brush xml:id="br0">
      <inkml:brushProperty name="width" value="0.05292" units="cm"/>
      <inkml:brushProperty name="height" value="0.05292" units="cm"/>
      <inkml:brushProperty name="color" value="#FF0000"/>
    </inkml:brush>
  </inkml:definitions>
  <inkml:trace contextRef="#ctx0" brushRef="#br0">8076 5133 850 0,'0'0'2'16,"0"0"-11"-16,0 0-9 0,0 0 1 0,0 0 2 15,0 0 9-15,0 0 1 16,0 0 2-16,33-25 3 15,-21 18-2-15,2 3-1 0,0 0-2 16,3 2 4-16,2-1-1 16,3 0 2-16,4 0 0 15,5-1 0-15,6-3-1 16,1-1 1-16,6-3 0 0,2-1 0 16,3-1 0-16,0 0 1 15,3 1-1-15,1 2-1 16,1 2 1-16,3 1 0 15,0 2 1-15,3 0-1 0,4 0-2 16,-1-1 3 0,5-1 0-16,2-3-2 0,4-1 2 15,1-3-1-15,4 0 0 16,2-1 2-16,-1 2-3 0,1 1 1 16,4-1 0-1,-1 3 0-15,0 3 0 0,1-1 0 16,1 3 0-1,1 0 0-15,0 0 0 0,2 1 0 0,0 0 1 16,2-1-2-16,1 2 1 16,1-3 0-16,0 2 0 15,-1-1 1-15,0 3 0 16,-2 1 7-16,-2 0 8 16,-1 1 2-16,-2 0 2 0,-1 0-9 15,-2 0-4-15,0 0 0 16,0-1 2-16,2 0-6 15,-2-1-1 1,2-2 1-16,-1 1-1 0,1-1-1 0,-2 0 1 16,-1-1 0-16,0 3-2 31,-4 0 1-31,2 0-1 0,-3 1-1 16,0 0 4-16,-2 1-3 0,0 0 2 0,-2 0-3 31,-3 3 1-31,-3 2 0 0,-2 4 1 0,0-2-1 15,-2 1 1 1,-2-1 0-16,-1-1-2 16,-2-2 2-16,1 0-1 0,-4-1-1 0,0-2 1 15,0 1 1-15,-3-2-1 16,1 0 0 0,-1 1 0-1,-4 1 1-15,0-2 0 0,-3 2 1 16,-2 0-2-16,0-1-2 15,-3 1 2-15,1-2 3 16,-2 0-3-16,-3 0 0 16,-1 0 2-16,-3 2-2 15,-2-1-1-15,-4 2 2 0,-3 1-1 16,-2-1 1-16,-6 0-1 16,-1-1 1-16,-5 0 0 15,-1-1 0-15,-4 1 3 16,-2-2 33-16,0 0 15 15,-1 0 10-15,0 0-5 0,0 0-22 16,0 0-15-16,0 0-10 16,0 0-8-16,-2 2-3 15,-6 0-54-15,-9-2-129 16,-17-2-286-16</inkml:trace>
  <inkml:trace contextRef="#ctx0" brushRef="#br0" timeOffset="1674.916">8272 4530 588 0,'0'0'31'0,"-54"-13"-8"0,27 6 4 16,-1 1 5-16,0-1 3 0,-1-1-28 0,0-1-6 15,-1 1 0 1,-2 0-1-16,0 1-1 16,-1-1-2-16,-4 1-1 0,-3 2 3 0,-1 0 7 31,-2 0 0-31,-4 0 11 16,-1 0 8-16,-4 0-6 0,1 1-5 15,-4 0-5-15,-2 1 2 16,-1 0-6-16,-1 1 2 15,0-1-1-15,-2 1 2 16,-1 0 9-16,-1-1 1 16,-1 3-9-16,2-2-7 15,-1 2-3-15,-1 0 2 0,1 0 0 16,2 0 0-16,1 2-1 16,-2 1 0-16,1 1 1 15,1 2-3-15,1 1 2 16,-2 1-1-16,3 2 0 0,-1 0-1 15,1 3 2-15,2-1-1 16,1 4 1-16,-1 1-8 16,3 1 1-16,1 3-2 15,2 1 2-15,3 1 1 0,1 2 4 16,6-2 0-16,4 2 1 16,0 0 2-16,6-1-2 15,3 1 1-15,4 0 0 16,5 1-1-16,1-1-1 0,5 3 0 15,4 2-2-15,6-2 1 16,2 0-2-16,1 0-1 16,9-3 1-16,4 1-2 15,3-4 3-15,4 1 1 0,5-2 0 16,3-1 2-16,4-3 0 16,2-2-1-16,5-2-2 15,2-4 1-15,4-2-1 16,3-2 4-16,2-1 1 15,1-1 0-15,4 0-1 16,0 0 2-16,1 2-1 16,4 0 0-16,-1-1 1 0,4 2-2 15,0-1 0-15,-1 0 0 16,1 0 0-16,-1-1 0 16,-1 1 0-16,0-2 0 15,-1 2 1-15,1-1-1 0,0 2 0 16,0 0 0-16,0 2 0 15,1-1 0-15,1 1 4 0,2-4-4 16,-3 1 4-16,2-4-2 16,1 1-1-16,-2-2 1 15,-1 0 0-15,-2 0 4 16,-1 0 0-16,-3-2 0 16,0 0 0-16,-3-2-4 0,-1-3 1 15,0 0 1 1,1-2 3-16,-3-3 3 15,0-3-6-15,-3-3-2 0,1 1 1 16,-4-4 0-16,-3-1-1 0,-1-1-3 16,0-3 2-1,-6 1 0-15,0-1 0 16,-3-1-1-16,-5-2 0 0,-4 0 1 16,-4 1-1-16,-4 0 1 15,-7 3 0-15,-5 1 0 0,-3 2 1 16,-9 1 1-16,-3 1 1 15,-8-2-2 1,-1 0-1-16,-5 0-1 0,-4 1 1 16,-4 2 1-16,-1 3-1 15,-5 3 3-15,3 3 5 0,-3 3 3 16,-1 4 16-16,0 3-5 16,0 1-13-1,1 8-11-15,0 7-21 0,-2 0-75 0,-7-1-208 16</inkml:trace>
  <inkml:trace contextRef="#ctx0" brushRef="#br0" timeOffset="7562.048">18509 4193 858 0,'0'0'-13'0,"-32"-19"-19"0,20 10 37 0,-1 0-1 16,2 2-3-16,0 1-1 15,-3 1-3-15,-2-1-26 16,-5 4-30-16,-4 2 13 0,-6 0-1 15,-10 5 17-15,-2 2-2 16,-7 2 11-16,-2 1 15 16,-2 0 7-16,-2-3 5 0,0 0 12 15,0-2 6-15,0-2 20 16,-1-1-16-16,-2-1 1 16,-2-1 1-16,-2 2 2 15,-4-1-15-15,-4 1-3 16,-2 3-10-16,-3 2-3 0,-4 1 1 15,-4 1 0-15,2 1 1 16,-1-1-1-16,-2 0-1 16,1-1-2-16,2 0-2 15,-4-2-1-15,1-2 6 0,-2 2 0 16,-1-2-5-16,0-1 0 16,-1-1 3-16,1-2 0 15,0 0 3-15,0 0 5 16,2 0 0-16,0 0 7 0,-1 0-9 15,2 0-2-15,-1 0 1 16,0 0 0-16,2 3 1 16,0-3-1-16,-1 0-2 15,2 0 0-15,1 0-2 16,-4 0-1-16,4-2 2 0,1 0-1 16,-1-2-1-16,2 0-1 15,5 0 2-15,1 0 0 16,-1 1 0-16,3 1-1 15,3 2 0-15,0 0-1 0,-1 0 1 16,6 0-1-16,1 0 0 16,4 0-1-16,1 0-1 15,2-3 2 1,2 1 1-16,-1 0-2 0,0-1 3 16,1 3-3-16,1 0 3 0,1 0-1 15,2 4 1-15,0-1 0 16,3 2-2-1,0 0 3-15,3-2-1 16,1 0 0-16,1-1-1 16,2 0 1-16,0 1-1 15,2 1 3-15,2 2-2 16,1-2 0-16,2 1 0 16,2 1 2-16,3-1 0 15,2 0 1-15,1 0-1 0,3 0 0 16,3-1-1-16,0 2-1 15,2 0-2-15,0 2 1 16,1 2 0-16,-2 2 0 16,1 3-2-16,-3 3 2 0,1 1-4 15,-1 3 4-15,0 3-3 16,-1 1 1-16,3 2-1 16,2-1 3-16,3 1 0 15,3 0 0-15,2 3 0 0,3 1 0 16,0 1-2-16,2 4 2 15,2-1 0-15,1 3-1 16,0-1 1-16,0 0 0 16,6-1-1-16,-1 2 1 0,5-2-1 15,0 0 0-15,4 1 0 16,3-2 0-16,4-1-3 16,4-1 2-16,2-3-1 15,3 0 1-15,3-2 0 16,3-2-1-16,1 0 0 0,4-4 0 15,5 1 0-15,0-2 0 16,7-4-1-16,4-3-1 16,3-3 1-16,4-4 3 15,-1 0 1-15,2-3 1 16,1-2 0-16,0-1-1 0,-1 0-1 16,3-2-1-16,1 0 0 15,1 0 1-15,2 0 1 16,4-3 3-16,2-4-2 15,4 0 1-15,2-1 3 0,2 1-3 16,0-1 1-16,0 1-2 16,2 3-1-16,-2 0 1 15,2 1-2-15,2 0 1 16,2 1-1-16,5-3 2 16,0 1 0-16,4-3-2 0,5 0 1 15,1-3 1-15,0 2 0 16,0-2-1-16,0 1 2 0,-1 1-4 15,-1 3 2-15,0 0 1 16,-1 2-1 0,3 0 1-16,-2-2-2 0,0 0 1 15,1-2 1-15,0-3-1 16,-2-3 2-16,-2-1-3 0,1 0 3 16,-8-2 0-1,1 1 2-15,-3-1-1 16,0 1 1-16,-1-2-2 15,-1 2 1-15,2-3 1 16,-2 0-2-16,-1-1 1 0,-3 1-1 16,-3 3-1-16,-3-1-1 0,-8 3 1 15,-1 1-1 1,-6 1 1 0,-4-1 1-16,-1 2-2 0,-3-2-1 0,-3 1 2 0,-2-2-1 15,-3 1 0-15,-2-1 2 16,-4 0-1-16,-2 0 1 15,-4-1-2 1,-4-1 0-16,-3-1 2 16,-1-2-1-16,-6 0 1 15,-2-4-1-15,-2 1 3 0,-3-2 2 16,0-2 6-16,-2 0-2 16,1-2-4-16,0-1-4 15,0-1-2-15,-3-1 2 0,0-1-1 16,-3 0 0-1,-3-1 1-15,-4 0 0 0,-3 1 0 16,-2 1 3-16,-5-1-2 16,-3 1-2-1,-3 0 0-15,0 0 0 0,-2 2 0 16,0-1 2-16,-2 4 3 16,0 2 4-16,-4 0-8 15,-3 5 1-15,-1 2-4 16,-4 1 2-16,-5 2 0 15,-4 3 2-15,-2 3-1 0,-5 0 9 16,-4 4 1-16,-1 1-2 16,0 2 1-16,2 0 19 15,3 1 14-15,5 3-2 16,3 1-18-16,6 0-19 16,3 3-3-16,5 0-3 0,4 1 1 15,6 1-2-15,3 1-8 16,6-1-58-16,0-7-97 15,-5-10-179-15</inkml:trace>
  <inkml:trace contextRef="#ctx0" brushRef="#br0" timeOffset="21634.316">2442 5825 488 0,'0'0'2'0,"-32"-10"1"0,17 8 10 15,0 4 6-15,-2 6 2 16,2 7 9-16,-1 11-13 16,0 9-9-16,3 10 10 0,3 9 11 15,3 4 4-15,5-2-14 16,4-4-13-16,8-13-6 15,7-15-2-15,5-15-9 16,4-15 10-16,3-16 10 16,0-10-7-16,-1-9-10 0,-3-3-4 15,-5-1-12-15,-4 2 12 16,-9 7 0-16,-5 6 7 16,-4 10 4-16,-9 9 3 15,-5 9-6-15,-5 8 12 0,-4 11 24 16,-2 10-7-16,-1 4 14 15,-1 0 11-15,2-2-4 16,7-5-9-16,4-9-16 16,7-7-1-16,6-8 4 0,3-6-8 15,8-11-16-15,4-8 1 16,1-8 0-16,4-10-9 16,-2-4-2-16,-2-5-2 15,-3-1 7-15,-3-1 7 0,-5 1-3 16,-4 2 3-16,-6 1 0 15,-5 4-3-15,-3 8 1 16,1 8 0 0,0 6 4-16,2 10 15 0,5 6 6 0,6 8 11 15,2 10-37 1,8 9-5 0,5 14 11-16,7 16-4 0,8 15 0 0,3 16-2 15,4 15 3-15,7 10-1 16,2 5 1-16,0 1 0 0,1-7-3 15,-1-5-1 1,-2-12-2-16,-4-12-4 0,-4-13-38 16,-6-9-19-1,-7-11-31-15,-4-13-2 16,-8-11-36-16,-9-16-56 0,-3-11-97 16</inkml:trace>
  <inkml:trace contextRef="#ctx0" brushRef="#br0" timeOffset="22083.44">2581 5780 920 0,'0'0'4'0,"0"0"4"0,0 0-7 0,0 0-7 16,12 33 13-16,8 0-3 31,6 9-3-31,3 6 1 0,3 3-2 0,-3-2 1 31,-2-3-1-31,-6-9-2 0,-4-8-1 16,-9-7-4-16,-5-7-2 15,-4-7-16-15,-8-3 20 16,-5-5 18-16,-8-3-6 16,-3-9-4-16,-2-10-3 15,-5-11-3-15,3-14-6 0,3-12 12 16,5-9-13-16,6-7-24 15,8 2-21-15,7 7 30 16,6 10 36-16,7 13 20 16,4 12-4-16,6 14-15 0,3 8-7 15,0 9-3-15,3 9-2 16,-4 11-6-16,-4 10-5 16,-5 5 4-16,-6 3 8 15,-5-1 4-15,-5 0-7 0,0-5 8 16,-3-3-1-16,0-6-2 15,3-4-9-15,0-6-154 16,0-11-86-16,0-8-173 16</inkml:trace>
  <inkml:trace contextRef="#ctx0" brushRef="#br0" timeOffset="22253.767">2799 5664 692 0,'0'0'343'0,"0"0"-307"0,-15-29-17 0,15 17 8 0,4-3-19 16,10-6-13-16,10-2-1 16,7-5-13-16,5 3-36 15,-1 5-68-15,-5 5-110 16,-11 15-218-16</inkml:trace>
  <inkml:trace contextRef="#ctx0" brushRef="#br0" timeOffset="22381.955">2915 5862 991 0,'0'0'76'16,"11"-39"-45"-16,6 4-31 0,11-11 0 15,8-10-28-15,9-10-77 16,1-7-56-16,-6-2-112 16</inkml:trace>
  <inkml:trace contextRef="#ctx0" brushRef="#br0" timeOffset="22807.049">3205 4870 960 0,'-9'-36'-9'16,"-1"11"102"-16,4 12-22 0,2 13-41 0,4 16-32 15,0 15-8 1,8 16-3-16,2 13 17 0,8 12 2 16,2 1-5-1,4-5-53-15,5-12-36 0,1-15 8 16,-1-16 1-16,-4-16 6 0,-3-9 54 15,-4-13 15-15,-5-10 16 16,-3-7 13-16,-4-8-4 16,-3-6-7-16,-3-6 1 15,-3-4-12-15,-7-4-5 16,-7-1-15-16,-3 4-31 16,-5 4 34-16,-2 6 22 15,-4 9 49-15,4 10-16 0,1 7-11 16,4 8-18-1,4 6-4-15,6 5 10 0,7 11-6 0,5 11-14 16,10 13 4-16,10 12 2 16,12 11-2-1,12 10 2-15,9 8 11 0,11 5 19 0,5 1 6 16,3 3-19-16,-2-4-19 16,-1-4-10-16,-5-7-8 15,-4-6-49-15,-8-11-60 16,-12-13-112-1,-10-16-171-15</inkml:trace>
  <inkml:trace contextRef="#ctx0" brushRef="#br0" timeOffset="23093.005">3553 4040 387 0,'0'0'714'0,"0"0"-734"0,-21 29-100 16,21 7 117-16,6 19 9 0,9 14 4 15,7 12-4 1,11 8 1-16,8 3 7 0,9 0-2 15,5-6-10-15,4-6-4 16,2-9-18-16,-6-13-104 16,-11-18-159-16,-11-17-186 0</inkml:trace>
  <inkml:trace contextRef="#ctx0" brushRef="#br0" timeOffset="23284.393">3829 4155 1023 0,'16'31'-1'0,"2"2"-16"0,9 12 15 16,8 13 6-16,4 6-2 16,2 1-4-16,-2-8-97 15,-9-13-56-15,-8-12-33 16,-12-14-113-16</inkml:trace>
  <inkml:trace contextRef="#ctx0" brushRef="#br0" timeOffset="23456.949">3807 4303 841 0,'-31'-46'-4'0,"6"2"47"16,8 5 44-16,9 5-26 15,10 4-49-15,13 4-14 16,13 5-3-16,14 6-8 15,7 13-95-15,3 15-46 0,-6 19-105 16,-8 17-229-16</inkml:trace>
  <inkml:trace contextRef="#ctx0" brushRef="#br0" timeOffset="23614.635">4063 4680 1033 0,'0'0'89'0,"0"0"-34"16,0 0 7-16,0 0-35 15,32-48-33-15,-1 10-13 16,10-16-17-16,4-15-58 16,-3-11-60-16,-7-6-89 0,-13-3-283 15</inkml:trace>
  <inkml:trace contextRef="#ctx0" brushRef="#br0" timeOffset="23789.062">4191 3572 1022 0,'0'0'-15'15,"0"0"38"-15,0 0 18 16,0 0-49-16,0 0-72 16,6 67 80-16,14 3-2 15,6 19 4-15,2 14 0 0,6 9 3 16,-1-1-3 0,0-4-7-16,-1-11-79 0,-3-17-105 15,-8-17-94-15</inkml:trace>
  <inkml:trace contextRef="#ctx0" brushRef="#br0" timeOffset="24296.633">4387 3633 1177 0,'0'0'-7'0,"23"51"-19"15,0-8 27-15,7 15 3 16,5 12-1-16,6 4-3 16,-1-2 1-16,2-7-2 15,-7-8-8-15,-3-15-54 16,-7-13-17 0,-8-9-10-16,-7-10 35 0,-7-5 21 15,-6-5 13-15,-8-8 39 0,-7-7-99 16,-5-9-69-16,-7-8 64 31,-2-9 84-31,-5-7 76 0,1-7 30 16,-3-3-56-16,0-1 10 15,6 1-9-15,1 5-9 16,7 7 13-16,7 7-3 16,4 6 27-16,9 6-28 15,5 4-36-15,5 3-13 0,7 0-4 16,7 5 1-16,5 2-3 15,4 7-2-15,1 6-3 16,-2 6-11-16,-4 11-8 16,-6 7-1-16,-5 6 15 0,-9 5 16 15,-3 4 4-15,-7-1 0 16,-4 0-2-16,-4-3 5 16,-1-2-6-16,0-6-3 15,-1-6-4-15,2-8-67 0,1-11-96 16,0-12-174-16</inkml:trace>
  <inkml:trace contextRef="#ctx0" brushRef="#br0" timeOffset="24629.838">4251 3213 1285 0,'0'0'-11'0,"-26"-34"18"0,21 19 1 16,10 7-9-16,13 1-19 0,8 2-39 16,13 3 51-16,9 2 3 15,7 7-12-15,6 11-16 16,3 9-10-16,-1 12 3 0,-4 14 23 16,-9 12-16-16,-8 11-11 15,-12 11 25-15,-8 9 21 16,-10 4 0-16,-7-2 0 15,-5-3 0-15,-1-8 1 0,-3-13 6 16,-2-11 33-16,5-9 6 16,1-11-24-16,0-5-10 15,8-6-14-15,4-4-7 16,0-9-56-16,-4-17-141 0</inkml:trace>
  <inkml:trace contextRef="#ctx0" brushRef="#br0" timeOffset="29937.795">3451 5526 339 0,'0'0'218'0,"0"0"-251"0,-39-35 35 0,29 22 16 15,0 1 2-15,4-4-10 0,2-1-7 16,4-4 8-16,0-4-8 16,7-3-5-16,5-2 1 0,5-5 2 15,4-1-3-15,7-5-2 16,3-2-3 0,3 4 5-16,-3 5 1 15,-2 8 0-15,-7 14-2 0,-11 12-13 16,-9 18-40-16,-5 17 28 0,-14 13 27 15,-8 10 3-15,-2 4 5 16,0-2 6-16,2-11 12 16,5-9 18-16,7-14 17 15,3-12 41 1,4-9 12-16,3-4-60 0,3-1-31 0,0-4-16 16,9-9-7-16,4-9 4 15,7-9-11-15,7-9 14 16,8-9-6-1,5-5-15-15,1 2 1 0,-3 5-12 0,-4 10-24 16,-10 12-13 0,-8 13 9-16,-13 12-3 0,-5 13 21 31,-11 10 40-31,-4 2 53 0,-3 0 3 16,2-3 16-16,4-6-4 0,11-13-2 0,13-9 29 15,27-24-93-15,26-22-14 16,18-32-89-16,11-29-304 15</inkml:trace>
  <inkml:trace contextRef="#ctx0" brushRef="#br0" timeOffset="38250.844">18189 4383 529 0,'0'0'-20'0,"0"0"-51"0,-15-33 67 0,10 24 1 0,1-1-9 16,-2 1-4-16,2-3 15 15,-2 1 6-15,2-1 6 0,-1-1 4 16,0-1 15-16,1 1 4 16,0 0 0-16,2 2 12 15,2 1-11-15,0 0-15 16,2 2-14-16,8-1-6 16,1 1-2-1,5 1 1-15,3 1 2 0,7-1-5 16,-2 2 5-16,2 3-2 15,0 1-2-15,0 1 3 0,-1 3-1 16,-3 3 0 0,-1 3 0-16,-4 4-4 0,-4 5-1 15,-3 4-3 1,-6 4 4-16,-2 6 5 0,-2 2 9 0,-6 3 7 16,0-1 3-1,0 1 0-15,2-4-3 16,1-4-3-16,3-6-4 0,3-1-3 0,3-6-2 31,1-1-3-31,3-2 4 0,1-1 4 16,1-2 0-16,3 1-2 15,2-2 2-15,2-1 1 16,4 3 0-16,3-2-4 16,-1 1-1-16,2 2-1 15,-5 2-4-15,0 1 1 16,-6 3-1-16,-5 2 1 15,-8 3-5-15,-3 3 2 0,-10 1 2 16,-4 4 5-16,-4-2-1 16,-2 0 2-16,3-3 9 15,2-5 5-15,3 0-2 16,2-5-9-16,5 0-7 0,2 0-1 16,3-1-1-16,0 1 1 15,3 1-1-15,4-1 1 16,4-1-1-16,1 0 1 15,3-3 0-15,3-1 1 0,3-2 1 16,1 0 1-16,1-2-2 16,-3 1 0-16,-2 0 1 15,-5 4-4-15,-8 2 2 16,-7 5-5-16,-12 6 1 0,-15 5 4 16,-11 4 3-16,-9 1-4 15,-7 0 3-15,-3-3 2 16,4-7 26-16,6-5 17 15,10-5 4-15,8-6-16 16,11-2-11-16,8-3-17 16,7 1-6-16,5-1-9 0,2 3-13 15,8 5-24-15,5 1-35 16,6 1-22-16,-1-8-218 16</inkml:trace>
  <inkml:trace contextRef="#ctx0" brushRef="#br0" timeOffset="42470.671">2646 4652 1167 0,'0'0'-106'0,"-38"-26"30"0,21 14 101 0,5 5 3 16,4 1-14-16,3 3 4 15,5 1-25-15,1 2-27 0,8 1-6 16,-1 3 7-16,6 4 34 15,3 2-2-15,1 2 0 16,2 1-1-16,2-1 0 16,0 1 3-16,1-4-1 15,-3-2 0-15,-1-4 1 0,-3-3-1 16,0-8 4-16,-3-9 42 16,2-14 43-16,5-15-15 15,4-18-36-15,7-21-19 0,13-20-3 16,12-18-12-16,10-17-2 15,13-10 0-15,11-9-44 16,5 2-123-16,-5 5-58 16,-17 12-137-16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19:48.297"/>
    </inkml:context>
    <inkml:brush xml:id="br0">
      <inkml:brushProperty name="width" value="0.05292" units="cm"/>
      <inkml:brushProperty name="height" value="0.05292" units="cm"/>
      <inkml:brushProperty name="color" value="#FF0000"/>
    </inkml:brush>
  </inkml:definitions>
  <inkml:trace contextRef="#ctx0" brushRef="#br0">12379 2507 266 0,'0'0'8'0,"0"0"-8"0,0 0 8 16,0 0 3-16,-2-28-5 15,2 21-7-15,0 4 2 16,-1-2 7-16,-1 2 41 0,0 1-2 16,0 0-48-16,-1-1-4 15,-2 3 3-15,2-1-4 16,-1-1 6-16,1 1 2 16,-1 1 0-16,1 0-1 0,-1 0 2 15,0 0 1-15,1 0 1 16,-3 2 2-16,2 0-2 15,-2 1 6-15,3 3-7 16,-3-2-1-16,2 1-1 16,0 1 1-16,0 1 1 15,2 2 0-15,-3-1 0 0,2 3 2 16,-1 1 3-16,2 1-5 16,0 0 1-16,2 1-3 15,0 0 1-15,0 1 1 0,1 0 0 16,2 0-3-16,0 2 0 15,0-1-1-15,-1 2 1 16,0 0-1-16,2 0 1 16,-4 1-1-16,0 1 0 0,0 1 1 15,0-1 0-15,0 1-1 16,0-1 1-16,0 1 0 16,0-1 0-16,0 0 1 15,2 0 2-15,-1-2-1 0,1 0 4 16,1 1 0-16,0 0-5 15,0-1-1-15,3 2-1 16,1-2 0-16,0 2 0 16,1-3 0-16,2 1-1 0,0 0 2 15,2 0-1 1,0-1 1-16,1 2 1 0,0-2-2 16,2 1 0-16,3-1-2 15,1 1 1-15,3-1 1 16,0-1-1-16,3-3-1 15,2 1 2-15,1-1 0 0,1-2 1 16,1-1-1-16,0 0 0 16,2 0 2-16,0-3-2 15,1 1-1-15,2-2-1 16,2 0 1-16,-1-2 1 16,3 0 2-16,1 0-1 0,1 0 1 15,-2-1 0-15,2-1-2 16,1 1 3-16,0 0 2 15,0 0 1-15,1-1 0 16,0 0 1-16,2 0 2 0,-2-2 3 16,2 1-3-16,4-1-6 15,-1 0 6-15,0 0-6 16,3-3 2-16,-1 2-1 16,2-1-2-16,-1-1 3 15,2 0-1-15,0 2 2 16,1-2-3-16,-1 0 0 0,1 2 1 15,-1-2-2-15,1 3-1 0,-1 0 1 16,-1 0-1-16,-2 0 1 16,0 0 0-16,1 0 1 15,0 0 1-15,-1 0 0 16,1 0-1 0,1 0 0-16,-1 0 2 0,3 0-1 0,-2-4 1 15,0 1 0 1,-1-1 1-16,1 0-2 15,0-2 0-15,0 2 0 16,-1-2-2-16,2 1 1 0,0-2 0 0,2 1-1 16,-1-1 1-1,-2-1-1 1,1 1 0-16,-2 0 0 16,-1 1-1-16,-1 0-1 15,-2-1 1-15,0 0-2 0,-3 0 2 16,1-1 0-16,-2-3-2 15,0-1 2-15,-2 0 0 16,-2-4 1-16,-1 1-1 16,-1-3-1-16,-4 0 2 15,-1 0 0-15,-2 1 1 0,-4-3-1 16,0 2 3-16,-4 0-1 16,2 0 3-16,-1 0 4 15,0-2 5-15,0 0-9 16,-2 0-2-16,3-3-4 0,-1-2 1 15,-1 0-2-15,-2-2 0 16,0 0 1-16,-3-1 0 16,-1 5 0-16,-3 1 0 15,-3 1 0-15,-2 3 5 16,-5 0-1-16,-1 2 7 0,-2 0 7 16,0 0-4-16,-1-1-6 15,-3 1-4-15,0-1-4 16,-2-1 1-16,-1 1-2 15,0-2 0-15,0 1-6 0,-2-1 1 16,-1 4-1-16,-2-2 3 16,-3 3 1-16,-1-1 2 15,-2 4 8-15,-2-1-8 16,-3 2 2-16,-1 1-1 16,-4 2 1-16,0-1-1 0,-1 1 0 15,-2 1 1-15,-2 0-2 16,-1 1 0-16,-3 0 0 15,-1 2 2-15,-1 0-2 16,-1-1-3-16,-1 2 4 0,0-1 0 16,0 2-1-16,-1-3 0 15,1 3 1-15,-1-1-2 16,-2 2 3-16,-1 0 0 16,0 0-1-16,-3 1 0 0,0 3-5 15,-1-1 3-15,-2-1-5 16,-1 1 1-16,0-1 7 15,0 0-2-15,0-1-1 16,1 1 2-16,0 0-5 16,2-1 6-16,-1-1 0 0,1 2-3 15,-1-2 1-15,-1 2 1 16,-2 0-1-16,-2 1 1 16,-1 2 0-16,-1 0 0 15,0 1-2-15,-3 1 1 16,3-2 0-16,1-1 0 0,3 0 0 15,1-2 2-15,1-1 0 16,2-1 0-16,2 0 2 16,-4 0-4-16,1 0 1 15,-4 2-1-15,-1 3 0 0,-1 0 1 16,-2 1-2-16,3 1 1 16,-1 0 1-16,1-1-1 15,4 2 0-15,2-3 1 16,1 0 0-16,0 2-2 0,1-2 1 15,-1 3-1 1,-1-1 2-16,2-2-3 16,-1 3 3-16,2-3 0 15,1 1-2-15,2 1 1 0,2-2 1 16,2 0 0 0,1 0-1-16,-1 3-1 0,3-4 0 0,2 1 2 15,3 0-1 1,0-1 1-16,1 0-1 15,1-2 0-15,2 0-1 0,-1 1 1 0,1-1 0 16,2 0 1-16,1 0-2 16,0 0 0-16,2-1 1 15,0-1 1-15,2 0 1 16,1 0 0-16,2 0 2 16,0 0 6-16,3 0-2 15,-3 0 6-15,3-1 2 16,3-1-8-1,-2 2-3-15,2-2-2 0,1 2 0 16,5-1 0-16,-1 1-3 16,3 0 1-16,3 0-1 15,2 3-11-15,7 3-92 16,-1-2-163-16,-5-6-10 16</inkml:trace>
  <inkml:trace contextRef="#ctx0" brushRef="#br0" timeOffset="16236.051">3691 9523 382 0,'0'0'161'0,"0"0"-176"0,0 0 10 15,0 0 8-15,0 0-13 16,0 0-10-16,0 0 17 15,0 0-4-15,0 0-20 0,-12 18 17 16,17-15 5-16,2 0-1 16,0-1 6-16,1 0 0 15,2 3 0-15,0-3-1 0,0 1 1 16,2 0 1-16,0 1 0 16,1 0 0-16,0 0 2 15,2 1-2-15,0 0 1 16,-1 0 2-16,2 1 0 15,0-1 2-15,0 1 3 0,1 0-2 16,0 0-2 0,3-1 6-16,0 2-5 0,4-2-1 15,-1 1-2-15,0 0 1 16,4 0-1-16,-1 0 0 0,2 0 1 16,2 0 0-16,0-3 5 15,4 0 3 1,-1-1-4-16,1-2-2 0,1 2-3 15,-2 0-1-15,2 1 0 16,-4 1-2-16,3 3 2 0,-3-2-1 16,3 2 1-16,1 0-2 15,0 0 0-15,3-3 1 16,0-1 0-16,3-1 1 16,0-2 5-16,0 0-6 15,0-2 3-15,1 1 2 0,-2 1-1 16,2 0-4-16,-2 0 3 15,3 0-1-15,0 0 0 16,1 0-2-16,1 0 1 16,0 0-1-16,2-2 0 0,0 0 2 15,0 0 0-15,-2 1 4 16,2-1-1 0,0 1 2-16,1 1-4 15,-1 0 1-15,0 0 4 0,3 0-6 0,-1 0 2 16,3 0 1-1,0 0 2-15,0 1 2 16,2 1-5-16,1-2-1 0,-1 3-1 16,1 1-3-1,-2 1 2-15,0 2-1 0,1 0 0 16,-3 1-1-16,3 1 0 0,-2-2 0 31,0-1 0-31,0-1 0 16,1 0 0-16,0-1 1 15,-1 0 4-15,0 0 5 0,0 2 14 16,1-2-9-16,1 1-6 16,1 0-2-16,-1-2-6 15,4 0 4-15,1-1 3 16,3-2-2-16,0 0-2 16,2 0 0-16,1-4-1 0,1 0-1 15,0-1 0-15,-1 0 0 16,-2 2-1-16,1 2-1 15,-2-1 1-15,-2 1-1 16,0-2 0-16,0 2 1 0,1-4-1 16,1-1 0-16,-2-2 2 15,2 0 0-15,-1-1 4 16,-2 1-2-16,0 1-4 16,0 0 3-16,0 2 1 0,-1 1-3 15,1-1 0-15,0 0 0 16,-1 0-1-16,1 0 2 15,0-1 0-15,0-2-1 16,1 1-1-16,-1-1 1 16,0 0 0-16,-3 1 1 0,3 0-2 15,-4 2 1-15,1-1 0 16,1 1-2-16,-4 0 4 16,1 1-3-16,-2 1 2 15,-1 0-2-15,1 0 1 0,-2 2-1 16,0-2 1-16,2 1-1 15,-4-1 0-15,0 2 1 16,2-1-1-16,0-3-3 16,-3 2 6-16,0 1-3 15,1-1 1-15,1-1-2 0,-4 0 2 16,2 0-1-16,1-1 1 16,-2-1-1-16,-1 0 0 15,0 1 1-15,1-1 2 16,-3 0 0-16,-1 1 1 15,1 1-2-15,0-1 2 0,1 3-1 16,-1-1 0-16,-1 0 0 16,0 2 0-16,1-2-1 15,-2 0-2-15,0 0 1 16,1 0 1-16,-3-2-1 16,1 2 1-16,-3 0-1 0,0 0-5 15,0 2 10-15,-1-3 3 16,2 2-3-16,-3 0-4 15,0-2 2-15,0 1-2 16,-1 1 2-16,1-1-2 0,0-2 1 16,-1 2-2-16,3-1 0 15,-4 1 1-15,-1-1-2 16,2 0 0-16,-2 2 1 16,-1 0 0-16,-1-1-1 0,1 0 0 15,-3 3 1-15,3-2-1 16,-2 1 1-16,0 0 0 15,-1 0 2-15,0 1-2 16,1-2 2-16,1 1-2 0,1-1 1 16,-3 1 0-16,2-1-1 15,-2 0 0-15,-1 1 0 16,-1 0 2-16,0-2 3 16,-3 2 1-16,-2 0-1 0,0-1 0 15,-3 1 3-15,-4 0 0 16,-4 1 6-16,-2-2 2 15,-2 2 11-15,-4 0-2 16,0 0-6-16,0 0-7 16,2 0-11-16,1 6-7 15,-3 3-102 1,-9 4-168-16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21:44.211"/>
    </inkml:context>
    <inkml:brush xml:id="br0">
      <inkml:brushProperty name="width" value="0.05292" units="cm"/>
      <inkml:brushProperty name="height" value="0.05292" units="cm"/>
      <inkml:brushProperty name="color" value="#FF0000"/>
    </inkml:brush>
  </inkml:definitions>
  <inkml:trace contextRef="#ctx0" brushRef="#br0">7767 4100 485 0,'0'0'5'0,"0"0"-10"0,-29-11 26 0,19 11 29 16,3 0-20-16,-2 1-24 31,2 1-2-31,0 1-1 16,4-1 3-16,0 0 25 16,1-2 9-16,2 0-34 15,0 0-14-15,0-2-8 0,7-9 3 16,5-7 13-16,7-10 21 15,7-8-12-15,6-9 1 16,4-8-4-16,5-2 1 16,0-3-3-16,-1 0-2 0,-1 4 1 15,-1 1 5-15,-5 4 10 16,-7 8 16-16,-5 7 3 16,-6 11-1-16,-5 7-7 15,-5 8-3-15,2 7-17 0,-7 1-63 16,-9 0-373-16</inkml:trace>
  <inkml:trace contextRef="#ctx0" brushRef="#br0" timeOffset="3857.942">5204 4774 365 0,'0'0'15'0,"0"0"3"0,0 0 30 0,0 0 0 0,0 0-18 0,0 0-18 31,0 0-11-31,0 0-5 0,0 0-3 15,-6 0 3-15,6 0-7 16,0 0 2-16,0 0-3 16,0 0 2-16,1 0 5 15,3 0 5-15,1-1 2 16,2-3 1-16,0-1 3 16,3-2 11-16,3-4 1 0,2-4-3 15,2-3-3-15,4-3-5 16,4-4-3-16,2-5-7 15,3-3 2-15,1-2 4 0,0-1-4 16,-2 1 4-16,-2 2-2 16,-6 5-2-16,-2 5 2 15,-7 5 1-15,-2 8 3 16,-5 3 29-16,-2 4 27 16,-3 1-1-16,0 2-20 0,3 1-41 15,3 2-94-15,-1-2-190 16</inkml:trace>
  <inkml:trace contextRef="#ctx0" brushRef="#br0" timeOffset="5891.625">10314 4938 627 0,'0'0'4'0,"-2"0"-5"0,1 0 11 0,0 0 17 16,1 0-7-16,0 0-1 15,0-2-10-15,2 0-10 16,5-4-3-16,4-5 11 16,4-5-6-16,9-6 0 0,3-7 0 15,6-5 0-15,4-6-1 16,7-2 0-16,0-5 4 15,7-3-3-15,1-1 1 16,2-3 3-16,3-1 5 0,-3 2 10 16,-1 2-2-16,-4 6-7 15,-7 7-3-15,-8 7-4 16,-6 8-2-16,-8 8-2 16,-9 5 2-16,-5 5 2 0,-3 3 5 15,-2 2-3-15,-1 0-1 16,3 2-7-16,1 0-111 15,-4-2-181-15</inkml:trace>
  <inkml:trace contextRef="#ctx0" brushRef="#br0" timeOffset="8950.403">5556 6979 652 0,'0'0'-5'0,"-1"-33"-1"0,11 5 7 0,13-13 10 16,16-15 7-16,13-14 2 15,22-17-9-15,11-13-10 0,7-13-8 16,-4-13-402-16</inkml:trace>
  <inkml:trace contextRef="#ctx0" brushRef="#br0" timeOffset="9719.807">2057 5226 736 0,'0'0'-32'0,"0"42"-33"0,0-14 62 0,1 5 8 0,9 0 6 15,2-3 5-15,3-4-1 16,5-7 13-16,7-6-12 16,3-10-3-16,5-3-3 15,5-5 0-15,2-8-2 16,1-6 2-16,0-5-8 0,-1-6 2 16,-4-3-1-1,-5-3-17-15,-4-2-3 16,-8-2 11-16,-5 2 3 15,-7 3 3-15,-5 5 17 16,-4 9 41-16,2 6 71 0,3 15 37 16,9 22-154-16,10 26-35 0,17 36 47 15,21 42 9-15,27 47-16 16,20 40-5 0,10 26-107-16,-5 6-610 15</inkml:trace>
  <inkml:trace contextRef="#ctx0" brushRef="#br0" timeOffset="47129.559">20656 6100 173 0,'0'0'363'0,"0"0"-373"0,-23-31 7 15,15 21 13-15,0 2 12 16,2 0-16 0,1-2 5-16,1 3 6 0,1-1-2 15,3-1-8 1,0 1-5-16,2 0-1 0,3 0-8 0,5-2 3 16,4 0 4-1,6 0-2-15,5-2 3 0,6-1-3 16,5 2 2-1,4-2 0-15,1 1 1 0,0 4-1 0,-3 4-2 16,-3 2 3 0,-8 2-2-16,-3 5-2 0,-7 4-1 15,-7 3 0 1,-5 4 0-16,-3 5 4 0,-3 3 6 16,-7 4 1-16,-5 4 7 15,-4 4-5-15,-2 3 3 16,0 1 0-16,2-1 1 15,2-1 2-15,4-6 2 16,4-1-5-16,5-4-3 0,2-4-5 16,1-2 0-1,4-1-2-15,2-2-1 0,3-1 0 16,4-2 0 0,1-3 1-16,4-3-1 15,4-1 3-15,3-3-2 16,2-3 6-16,2-2-7 0,1 0 5 15,-1 0-6-15,-3 0 6 16,-4 0-1-16,-3 2 1 16,-5 2 3-16,-5 3-2 0,-5 6 4 15,-5 5 6-15,-4 6 17 16,-8 7 4-16,-5 5-8 16,-4 7-11-16,-4 5-10 15,1 2-5-15,-3 1-1 16,4-1-2-16,1-1 1 0,4-2 1 15,2-1-3-15,2-2 0 16,4-2-14-16,2-3-6 16,2-1 0-16,1-3 0 15,1-4-10-15,1-3 6 0,-4 0 14 16,-3 2 5-16,-3 2 3 16,-6 2 3-16,-3 3 0 15,-4 2 0-15,-1 0 0 16,-2 0 0-16,0 1 0 0,1-2-1 15,2-4 1-15,-2-4-1 16,1-5 1-16,0-5 2 16,0-6 15-16,0-1 25 15,-1-6 3-15,-2 1-1 16,0-3-8-16,2-1-12 0,3-1-17 16,5-1-5-16,5-1-1 15,7 5-4-15,8 1-62 16,4 0-148-16,4-7-112 15</inkml:trace>
  <inkml:trace contextRef="#ctx0" brushRef="#br0" timeOffset="56202.231">12421 5511 431 0,'0'0'-8'0,"0"0"13"0,0 0 26 0,0 0-11 0,0 0-4 16,0 0-9-16,0 0-5 16,0 0-3-16,0 0-4 15,-22-22-1-15,26 21 3 16,2 0-2-16,4 0 3 16,0 0 1-16,4-3 1 0,4 2 0 15,2-1 1-15,3-2 1 16,4-1 0-16,1-1 2 15,3-1-1-15,1-2-1 16,1 3 1-16,1 1 1 16,-2 1-3-16,0 1 0 0,0 1 0 15,3 3-1-15,-2 0 0 16,3 0 0-16,2 0 2 16,2 0-2-16,2 0 0 15,1-3 2-15,1 0-1 0,3-1 0 16,-4 1-1-16,1-2 0 15,-2 3 0-15,0 1 0 16,-4-1 1-16,2 2-2 16,0 0 2-16,2-2-3 15,1 0 3-15,-1-1-1 0,3 0 0 16,-1 0 0-16,0 0 1 16,-1 1-1-16,2 0 1 15,-1 2 3-15,0-1 11 16,2 1-1-16,0-2-9 0,1 2 0 15,1-1 2-15,0 0-1 16,3-1-2-16,-1 0-2 16,1 0-1-16,-1 0 1 15,-1 0-2-15,0 2-1 16,0-1 1-16,0 1 1 0,-2-2-1 16,3 2 2-1,0-2 0-15,2 1 5 0,0-1-3 16,0 0 0-16,-1 1-3 15,-3 1 0-15,0 0-1 16,-2 0 1-16,-1 0 0 0,-1 1-1 16,-1 2 0-16,1-2 0 15,-2-1 0-15,0 0 1 16,1 0 0-16,1 0 3 0,1-4 15 16,-1 1-6-16,-2 0-4 15,0-1 2-15,-1 1-7 16,-3 0 0-16,-2 1 0 15,1 2-3-15,-3 0 0 16,1 0 0-16,-1 0-1 0,-1 0 1 16,-1 0-1-16,1 0-1 15,-1-1 3-15,2 0-2 16,-2 0 1-16,-2-2-1 16,-1 1 1-16,-1-1 1 0,-1 1-1 15,-2 1 0 1,0 0 0-16,0 0 0 0,0-2-1 15,0 2 1-15,-1-1-1 16,-2 0 0-16,1 0 1 16,-3 0-1-16,-2 1 1 0,0 1-1 15,0 0-1-15,-3 0 1 16,3 0-2-16,-2 0 5 16,0 0-4-16,1 0 3 15,-1 0-2 1,0 0 0-16,-2 0 0 0,-1-1-1 0,0 0 3 15,-3-1-1-15,0 2-1 16,-3-1 3-16,0 0 7 16,1 0 6-1,-2 1 3-15,1 0-3 0,0-1-4 0,-1 0-2 32,1 1-7-32,2 0-1 15,-1 0-2-15,-1 0 0 0,1 0 1 16,-1 0-1-16,-1 0 0 15,0 0 1-15,-2 0 0 16,-1 0 2-16,0 0 0 16,-2 0 0-16,0 0-2 15,-1 0 1-15,0 0-2 16,1 0 2-16,-1 0 0 0,0 0 0 16,0 0 2-16,0 0 1 15,0 0 15-15,0 0 7 16,0 0-5-16,0 0-7 15,0 0-8-15,0 0-5 16,0 0-2-16,0 0-1 0,0-1-5 16,1 1-19-16,3 0-62 15,-1 0-37-15,-2 0-12 16,-1-2-82-16</inkml:trace>
  <inkml:trace contextRef="#ctx0" brushRef="#br0" timeOffset="56646.462">16472 5223 566 0,'-3'-2'-8'0,"3"-2"-30"0,0-1 40 0,0 2 9 16,3 1-7-16,0 0 0 0,1 1 1 16,1-1 6-16,-1 1 3 15,1 0 1-15,-1-2 1 16,2 0 9-16,0-1 4 16,2-3 2-16,2-4 9 15,5-4 7-15,5-8-4 16,7-9-5-16,7-7-2 0,6-7-6 15,7-7-6-15,4-5-8 16,2-1-1-16,2-2-3 16,0 0-9-16,1 3-1 0,-3 5 1 15,-4 3-1 1,-3 6-2-16,-6 6 0 16,-9 8 0-16,-6 9 0 0,-8 7 0 15,-5 5 0-15,-3 9-5 0,-3 8-62 16,-2 7-52-16,-3 3-71 15,-2-1-203-15</inkml:trace>
  <inkml:trace contextRef="#ctx0" brushRef="#br0" timeOffset="62650.481">13072 5101 387 0,'0'0'-47'0,"-55"-23"15"0,25 14 54 0,0 0-1 15,0 0-10-15,-1 2-6 16,2-2-4 0,3 3 17-16,1-2 14 0,2 1 0 15,2 2-15-15,2 1-3 16,1 3-4-16,2 1 16 0,1 0 9 16,4 3-14-16,1 2-10 15,6 1-8-15,1 1-5 16,3 0 0-16,0 0-6 15,3-1 2-15,7 2 0 0,1-2 3 16,5 0 4-16,6-2 6 16,4 0 5-1,10-2 8-15,4 0 0 0,7-2-4 0,10 0-3 16,8 0-4 0,7-4-1-16,3 0 0 15,6-2-4-15,5 1 0 0,2-3-1 16,3 2-4-16,1-1 5 0,4-1-3 15,4-1-1-15,4-2 1 16,4 0-1-16,2 0 2 0,1 0-2 16,0 1 1-16,-1 2-1 31,1-1 0-31,-4 3 2 16,0-1-4-16,3-1 0 15,0 1 2-15,2-3 2 16,2-1 2-16,-5-1-3 0,4-1 1 15,-5 3 1-15,-2 0 5 16,-4 5-1-16,-5 0 1 16,-1 2-5-16,-1 3 0 15,-4 0-2-15,-3 0 0 0,-2 0 1 16,-2 0-1-16,-6 1 0 16,-6 3 1-16,-6 2 3 15,-2 1 1-15,-8 5 4 16,-4 2-6-16,-3 3-2 15,-3 3 0-15,-2 0 0 0,-7 3-2 16,-5 3 2-16,-5-1-2 16,-6 2 1-16,-7 1 1 15,-7 1-2-15,-7 3 1 16,-6-1 0-16,-10 1-1 0,-4 0 2 16,-7-2 0-16,-4 0 0 15,-4-1 2-15,-6-2-2 16,-2-2-2-16,-5 3 2 15,-3-3 1-15,-2-1-2 0,-3 0 2 16,-3 0 2-16,-2-3 3 16,-2 0 1-16,-6 2-4 15,1-2-2-15,-3 0-2 16,-1 1-1-16,-4-2 1 0,-1 0-1 16,1-1 0-16,-5 0 1 15,-2-1 0-15,-3 0 0 16,-1-1 2-16,-5 1-5 15,-5-1 4-15,-3 1-2 16,-1 0 0-16,-3-1 0 16,0 0 1-16,2 0 0 15,-1-2 19-15,4 0-2 0,0-1-3 16,-3 0-9-16,5-1-2 16,-4 1-4-16,0-1 0 0,1 0 1 15,-1-1-2 1,1 0 2-16,-2-1-1 0,2 0 2 15,2-1-3-15,-2-1 1 16,4-2 0-16,2 0 1 16,2-3 0-16,5-2-3 15,3-2 4-15,6-1-2 0,6-4 4 16,3-3-4-16,4-4 2 16,3-3 1-16,2-3-3 15,2-2 0 1,2-4 1-16,2-1-1 0,2-2 1 0,2-2 0 15,2 0-3-15,2-2 5 16,6 3 5-16,1-2 19 16,6 0 0-16,3-1 0 15,5 0-5-15,6 1-11 0,5-2 0 16,7 0-5 0,5-3-6-16,7-3-3 0,9-2-2 15,9-4 0-15,4 1 1 16,7-2 0-16,4 2 5 0,5 3-3 15,2 2 1-15,3 3-1 16,4 1-1-16,3 3 3 16,1 1-2-1,0 2 0-15,1 2 2 16,-2 2-1-16,-1 3 0 0,-2 0 0 0,-6 4 2 16,-4 4 0-1,-5 3-1-15,-5 8-7 0,-5 4-59 16,-7 8-55-16,-6 1-148 15,-11-4-293-15</inkml:trace>
  <inkml:trace contextRef="#ctx0" brushRef="#br0" timeOffset="63890.351">20802 6011 832 0,'0'0'-65'0,"-3"-46"12"0,3 22 42 0,3 3 44 0,4 2 13 0,1 2-35 16,4 2-10-16,-1 1 1 16,7 1 1-1,3 1-4-15,6 0 1 16,7 4-1-16,6-1-2 16,6 2 2-16,5 3 0 15,3 2 0-15,-1 2 1 0,-4 5-1 16,-5 9 0-16,-8 5-3 15,-10 8-2-15,-10 6 0 0,-12 8 5 0,-6 4 14 32,-10 4 6-32,-7 4 7 0,-2 2-7 15,-1-4-4-15,6-4-4 16,6-3-4-16,10-5-6 0,6-5 0 16,11-2 2-16,9-2-1 0,5-2-2 15,9 0 4 1,3-1-2-16,6-4-3 15,4 0 4-15,1-2-3 16,1-2 2-16,-1 0-2 16,-5 0 1-16,-4 0-1 15,-8 1 1-15,-7 3-1 16,-8 4 0-16,-8 2 0 0,-9 3-2 16,-6 7 4-1,-11 6 3-15,-8 4 11 0,-4 8 5 16,-3 2-7-16,2 6-8 15,1-1-3-15,7 1-1 16,8-4-1-16,9-4 0 0,10-4 1 16,13-3-5-16,11-4 3 15,7 0-1-15,5-1 0 16,-1 4 1-16,-3 3-2 16,-9 7 1-16,-14 8 2 0,-19 12-2 15,-25 16 6-15,-30 20 8 16,-31 23-2-16,-32 24 0 15,-26 11-52-15,-21 1-309 16</inkml:trace>
  <inkml:trace contextRef="#ctx0" brushRef="#br0" timeOffset="120888.32">17238 4986 604 0,'19'-30'1'0,"4"-2"0"0,9-6 6 16,4-1 10-16,4 1-5 16,0 1-5-16,-1 3 0 15,-4 4-7-15,-7 5 2 0,-3 7-1 16,-5 5-5-16,-6 3-74 15,-10 4-161-15</inkml:trace>
  <inkml:trace contextRef="#ctx0" brushRef="#br0" timeOffset="122333.565">20817 5838 298 0,'0'0'196'16,"0"0"-193"-16,0 0-2 0,-25-26 6 16,22 22 12-1,-2-2-1-15,3 5-5 0,-1 0-6 16,2 1-4-16,1 0-5 15,0 0-3-15,0 2-3 16,1 1 2-16,2 2 5 16,2 0 0-16,0-2 2 15,2 0-2-15,3 1 3 0,0-3 5 16,1 1-1-16,4 1 5 16,3 0-2-16,1-1 3 15,2 3-4-15,3 0-1 16,2 2-4-16,-2 1-3 0,4 2 4 15,-4 3-2-15,2 1 2 16,-2 2 5-16,1 2 1 16,0 2-2-16,-1 1 0 15,1 1-3-15,-1 3-3 0,0-1 2 16,1 2 1-16,-2 1 4 16,-2 1 4-16,0 2-6 15,-1 1-2-15,-4 1-3 16,0 1 1-16,-3 2-3 15,-3 2 1-15,-1 3-2 0,-2 2 4 16,-5 5 2-16,-2 3 0 16,0 3 7-16,-7 3-1 15,-4 3 7-15,-3 2-1 16,-6 1-6-16,-1 2-3 16,-2 1 2-16,-3-1 3 0,0 0-5 15,-2-1-1-15,2 3 0 16,0 0 0-16,-3 0-4 15,0 2 2-15,-3 3-4 16,-1 0 1-16,-2 0-2 0,-2-3 1 16,-1-1 0-16,-1-4-1 15,1-4 2-15,0-5-2 16,-3-3 1-16,1-2 2 16,-2-4 4-16,0 3 10 0,1-4 1 15,-1-1 1-15,2-3 7 16,1-2-6-16,2-4 4 15,5-5-9-15,1-1 0 16,6-5-3-16,4-2-6 16,6-3-7-16,4-3-1 15,6 0-17-15,4-5-88 0,0-8-126 16,-3-14-443-16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24:31.017"/>
    </inkml:context>
    <inkml:brush xml:id="br0">
      <inkml:brushProperty name="width" value="0.05292" units="cm"/>
      <inkml:brushProperty name="height" value="0.05292" units="cm"/>
      <inkml:brushProperty name="color" value="#FF0000"/>
    </inkml:brush>
  </inkml:definitions>
  <inkml:trace contextRef="#ctx0" brushRef="#br0">3250 4926 857 0,'0'0'-65'0,"0"0"41"0,-38-31 15 0,27 23 12 0,3-1 6 15,3 1-4-15,3 1-4 0,2 1-3 16,2 1-1-1,4 3-12-15,6 1-16 0,1 2 6 16,4 6 15-16,3 3 5 16,5 3 0-16,2 2 4 15,4-1 1-15,0 1-2 16,3-5 0-16,0-1 0 0,1-1 2 0,-2-3-1 16,3-1 3-16,0 0-2 15,3-2 1 1,1 1 1-16,2 0 1 15,3-1 1-15,2 0 1 0,5-1 6 0,2 1-1 32,2 1-2-32,3-1-4 15,3 1-2-15,0 2 1 0,3-3-2 16,0 1 1-16,2-1 0 16,3-1 5-16,-1-1 10 15,3-1-1-15,0-4-5 16,3 1-3-16,3-2-5 15,2 0-1-15,3 0-1 0,2 0-2 16,3 2 1-16,5 1 2 16,-3 0-3-16,4 3 3 15,-2 0-3-15,2 0 1 16,-2 3 1-16,-1-1-2 0,1 1 2 16,-3-1 0-16,3 1-1 15,-1-1-1-15,-1-2 3 16,1 0-3-16,-1 0 1 15,-1 0 3-15,-1-2-3 16,0 0-2-16,-3 1 4 0,0 1-2 16,-2-2 0-16,1 2 2 15,-2 0-3-15,2 0 2 16,-3 0 0-16,-1 0 1 0,0 0 5 16,1 0-2-1,-5 0 0-15,0 2-1 0,1-1-2 16,-2 1-1-16,-3 1 4 15,3-1-1-15,-3 0 2 16,0 0 2-16,-2 1-3 0,-1 0 3 16,0 2 2-16,-3 0-7 15,-2 1 3-15,0 0-3 16,0-1-2-16,0 1 3 16,-2-2 1-16,0 0 0 0,0 0 3 15,0 0-3-15,-2-2-2 16,-3 3-1-16,3-1 0 15,-3 0-1-15,2 0-1 16,-1-1 0-16,1 0 0 16,-1-3 2-16,1 1-2 0,2-1 1 15,-5 1-1-15,0-1 1 16,-1 1-2-16,-1 0 1 16,0 0 0-16,-2-1 2 15,0 2-1-15,-2-2 0 0,2 0 2 16,0 0 1-16,-1 0 1 15,-1-3-1-15,2 0-1 16,0 1 0-16,1-2-2 16,-1 1-1-16,0 1 1 15,0-1-1-15,-1 2-1 0,-3-1 2 16,0 2-2-16,0 0 2 16,-2 0-2-16,-2 0 2 15,3 0-2-15,-3 0 1 16,3 0 2-16,-1-2-3 0,1-1 4 15,-2-1-3-15,0 1 0 16,0 2 0-16,-4-1 0 16,1 2 1-16,-3 0-2 15,0 0 3-15,0 3-3 16,-1-1 3-16,-2-1 0 0,1 1-1 16,-1-2-1-16,0 2 0 15,-2-2 2-15,-3 2-1 16,0-1-1-16,-1 1 0 15,-3-2 0-15,-2 3 0 16,-1-1 2-16,1-1-1 0,-2-1 2 16,-1 0-1-16,1 0 3 15,1 0 3-15,-4 0 0 16,2 0 0-16,-2 0-3 0,-2 0-3 16,0 0-1-16,1 0-1 15,-2 0 1-15,-2 0-1 31,3 0 2-31,-1-3 0 16,3 0-2-16,-1 1 0 0,1-1 3 16,0-1-2-16,-1 1-1 15,-1 0 0-15,-3 1 0 16,-1 1-1-16,-4 0 2 16,-4 0-2-16,-1 1 2 15,-1 0-1-15,-2 0 2 0,-2 0 12 16,0-1 26-16,0 1-4 15,0 0-6-15,0 0-7 16,0 0-4-16,0 0-1 16,0 0-6-16,0 0-6 0,0 0-1 15,0 0-3-15,0 0 0 16,0 0 0-16,0 0-3 16,0 0 1-16,0 0 0 15,0 0-2-15,0 0 1 0,0 0 0 16,0 0 0-1,0 0 1-15,0 0 1 0,0 0-1 16,0 0 1-16,0 0 0 16,0 0 0-16,0 0 0 15,0 0-1-15,0 0 1 0,0 0-2 16,0 0 1-16,0 0 0 16,0 0 1-16,0-1-1 15,0 1 1-15,0 0 0 16,0-2-1-16,-1 1 0 15,0 1 0-15,-1-1-2 0,-3 1-15 16,-6 0-86-16,-12 0-126 16,-15-6-508-16</inkml:trace>
  <inkml:trace contextRef="#ctx0" brushRef="#br0" timeOffset="695.519">9966 4502 719 0,'0'0'4'0,"17"-30"-29"0,4 7 20 16,4-7 8-16,12-6 0 0,4-5-3 31,10-6 1-31,5-2-1 0,5-5 1 0,2 0-1 16,1-3 2 0,3 0-3-16,-1-2 2 0,-1 0-1 15,-1-1 1 1,-4 2 5-16,-4 4 12 0,-6 2 11 0,-7 6 12 15,-7 9 8-15,-9 8 1 16,-8 7 7-16,-7 8-7 16,-6 7 0-1,-5 3 2-15,1 2-20 0,-2 2-24 16,0 0-13-16,0 3-13 16,1 4-109-1,2 2-75-15,1-4-27 0,2-5-185 16</inkml:trace>
  <inkml:trace contextRef="#ctx0" brushRef="#br0" timeOffset="1961.806">11284 3185 188 0,'0'0'481'0,"-32"2"-479"15,21-2-2-15,4-2 12 0,4 1 10 16,3-1-7-16,0-1-14 16,7-4-9-16,6-6 9 0,4-4-1 15,8-6-6-15,3-3-10 16,6-4-5-16,1-3 3 16,3 2 8-16,-4 3-1 15,-3 3 9-15,-5 5 3 0,-8 5 2 16,-6 7 2-16,-5 5-4 15,-2 5-9-15,-5 11-8 16,0 8 18-16,-6 9 23 16,0 11 4-16,-6 10 0 0,-1 7-11 15,-2 3-8-15,2 0-4 16,1-6 1-16,5-7 0 16,4-10 2-16,3-9-3 15,3-6-1-15,4-6 0 0,5-7-2 16,3-5 1-1,0-5 4-15,4-7-1 16,4-9 2-16,3-7 1 0,3-10-7 16,3-7 3-16,-1-7-1 15,3-5-9-15,-4-6 10 0,-3 2-7 16,-4 1 0 0,-6 6-6-16,-6 8-1 0,-7 9 10 15,-4 9 8-15,0 11 15 16,-3 9 28-16,-4 5-34 15,1 14-26-15,2 11-1 0,-1 9 7 16,2 7 5-16,3 3 1 16,5-2-3-16,5-8 0 15,2-10 0-15,1-11-6 16,-2-9-14-16,0-6 0 0,-3-11 13 16,-3-7 9-16,-1-4 0 15,-2-6 3-15,0-2 5 16,2-3 10-1,-1 2-12-15,0 1-1 0,4 5 15 0,0 4-2 16,3 6 13-16,4 5-27 16,4 4-10-16,5 4 0 15,3 2-2-15,3 3-1 16,1 6-11-16,-4 1-23 16,-4-1 11-16,-9 1-3 0,-4-5 22 15,-5 0 7 1,-3-4 0-16,-1-1 16 0,0-2 79 15,-3-5-15-15,1-3-77 16,-1-8-4 0,-1-7 0-16,4-6-14 0,2-9-5 0,5-5 16 15,3-2-13 1,2 5-3-16,-2 8 19 16,0 10 5-16,-1 12 19 15,1 11-7-15,-1 6-28 16,-1 10 6-16,5 3 0 0,0 2 6 0,2 0 4 15,-1-2-1-15,-2-4 1 16,1-5 1-16,0-4-10 16,0-5-15-1,1-8-2-15,2-7 8 16,3-6-11-16,-2-6-3 0,2-1 13 16,0 0 17-1,-7 3 2-15,-2 7 4 0,-4 5 17 16,-2 6 12-16,-4 6-13 15,0 1-14-15,0 0-6 16,0 0-5-16,1-3 5 16,0-6 11-16,3-4 45 15,-4-5-18-15,0-4-30 16,-1-3 13-16,-8 0 34 0,-6 4-38 16,-6 9-26-16,-6 9 0 15,-7 12-11-15,-3 24-17 16,-3 21-81-16,1 14-4 15,3 9-129-15</inkml:trace>
  <inkml:trace contextRef="#ctx0" brushRef="#br0" timeOffset="2681.606">12421 3276 1003 0,'-10'-13'-38'16,"2"2"50"-16,1 4-3 0,1 3-9 0,2 1-3 16,-2 2-1-16,2 1 3 0,-3 1-11 15,-2 11 0-15,-3 10-19 16,-1 15 10-16,-4 16 22 16,-1 20-2-16,1 18 3 15,3 6 1-15,8 1 2 16,6-9-1-16,12-15-3 0,12-20 2 15,12-22-4-15,8-22-7 16,8-15 1-16,3-17 0 16,4-14-5-16,-4-15-10 15,0-7-8-15,-9-6 26 16,-6-4 6-16,-13-3 35 16,-9-3 16-16,-4 1-21 0,-9 2-19 15,-2 6-10-15,-1 10 0 16,-2 16 18-16,0 16 25 15,0 18 35-15,-3 19-80 0,0 19-19 16,2 12 7-16,1 7 12 16,2 2 3-16,10-4-4 15,9-14-47-15,7-16-37 16,8-20 33-16,1-13 23 16,0-15-29-16,-3-12-71 0,-6-7 68 15,-10-6 59-15,-8-2 91 16,-8-2 52-16,-8 2-57 15,-7 2-59-15,-7 5-19 0,-3 8 9 16,-6 13 25-16,-3 11 24 16,-1 13-39-16,-3 11-35 15,0 17-2-15,3 10 0 16,7 9-23-16,8 1-113 0,8-7-78 16,10-17-211-16</inkml:trace>
  <inkml:trace contextRef="#ctx0" brushRef="#br0" timeOffset="2962.367">12912 2816 1125 0,'0'0'-22'0,"-26"-14"32"0,17 10-2 0,5 3-5 16,4 0-3-16,0-3-3 0,5-3-2 16,6-7 6-16,7-6-9 15,7-9 9-15,8-10-2 16,8-7 6-16,5-5-5 16,5-2 7-16,1 2-4 15,-1 6 0-15,-3 9-3 0,-9 11-12 16,-9 10-115-16,-12 9-82 15,-13 6-195-15</inkml:trace>
  <inkml:trace contextRef="#ctx0" brushRef="#br0" timeOffset="3121.138">13255 2548 876 0,'0'0'254'0,"0"0"-240"0,31 51-32 16,-10-9 25-16,8 20 41 15,8 21-3-15,10 21-32 16,6 20-7-16,1 9-50 16,2-2-206-16</inkml:trace>
  <inkml:trace contextRef="#ctx0" brushRef="#br0" timeOffset="5077.914">12840 2974 380 0,'0'0'241'0,"0"0"-247"0,0 0 16 16,-33-5 41-16,27 0-16 0,0 0-21 16,1 0-13-16,-2 0 2 15,3-1-2-15,-2 0 5 16,2 0-4-16,-1 1-3 15,2 0 4-15,0 2-7 16,-2-1 1-16,3 1 4 16,0-1 1-16,2 0 12 0,0-2 33 15,3-3-22-15,7-4-15 16,7-6-9-16,7-7 9 0,11-7 5 16,10-6-4-16,13-7-1 15,10-7-3-15,11-2-4 16,5-5 0-16,3 1-1 15,2 3-1-15,-5 0-2 0,-9 6 1 16,-8 7-1 0,-14 5 1-16,-12 7 1 0,-13 8 2 15,-12 7 12-15,-7 4 79 16,-6 3 24-16,-3 5-52 16,0 0-57-16,0 4-17 0,0 0-45 15,1 2-177-15,2-2-317 16</inkml:trace>
  <inkml:trace contextRef="#ctx0" brushRef="#br0" timeOffset="42219.462">1681 10560 779 0,'0'0'55'0,"0"0"-51"0,0 0 3 15,0 0 11-15,0 0-13 16,0 0-9-16,0 0-9 15,0 0-7-15,-11-16 2 0,20 20 17 16,0 3 0-16,2 3-1 16,2 1-3-1,1 1 2-15,1 3 0 0,-1-2 2 16,1-1 1 0,-2-1 1-16,-1-3-1 0,0-3-1 15,3-5 3-15,2-4 5 0,6-15 5 16,10-14 4-1,15-21-3-15,10-19-1 0,15-18-4 16,9-16-2-16,5-9-4 0,-2-2-1 16,-6 7-2-16,-10 11 0 15,-14 11 1-15,-13 11 3 16,-12 16 2-16,-11 14 14 16,-9 12 6-16,-4 13 0 15,-3 10 3 1,-1 13-24-16,5 8-56 15,0 5-282-15,-4-5-205 16</inkml:trace>
  <inkml:trace contextRef="#ctx0" brushRef="#br0" timeOffset="67929.476">15693 11244 587 0,'0'0'-1'0,"-9"-28"1"0,6 15 7 15,0 2 17-15,1 2-7 0,1 0-11 0,1 1 1 16,0 1 6-16,0 1 1 16,0 4-3-16,0-1-6 0,0 3-6 31,3 0-3-31,1 0 0 16,3 4-5-16,4 5 1 15,0 6 4-15,5 10-1 16,0 8-3-16,3 11 0 0,-1 12 10 15,1 14 15-15,1 8 10 16,0 9-10-16,2 7-6 16,0 4-1-16,2 3-4 15,-1 1-2-15,-2-5 0 0,0-4 4 16,-2-9 0-16,0-10-1 16,-5-13-1-16,2-9-3 15,-1-10 0-15,-1-5-1 16,0-9 0-16,-3-2 0 15,1-4 3-15,-2-1 0 0,-1-3-3 16,0-1-1-16,-4-1 1 16,1-2 0-16,-3-1 0 15,0-3-10-15,0 1-36 16,-3 0-8-16,-5 2-7 16,-6 0-39-16,-5 0-67 0,-7-3-128 15</inkml:trace>
  <inkml:trace contextRef="#ctx0" brushRef="#br0" timeOffset="68207.314">15910 12772 676 0,'0'0'9'0,"0"0"62"0,0 0-9 15,0 0-43-15,0 0-30 16,0 0 6-16,9 29 8 16,9-15-1-16,7-1-1 15,4-5 1-15,4-6-2 0,3-4-50 16,0-13-47-16,0-8-26 15,-6-7-6-15,-5-1 26 16,-8-4 68-16,-7 5 59 16,-6 5 93-16,-4 8 50 0,-1 8-7 15,-6 9-31-15,-3 13-77 16,-2 18-41-16,-2 15 4 16,-5 17 8-16,4 19-15 15,2 8-5-15,3 0-96 16,1-16-348-16</inkml:trace>
  <inkml:trace contextRef="#ctx0" brushRef="#br0" timeOffset="69175.519">19934 11082 719 0,'0'0'3'0,"-8"-35"-2"0,6 22 18 0,1 2 17 0,1 4-15 16,0 2-13-16,0 3-8 15,0 2-3-15,3 5-10 16,1 7 2-16,0 6 0 15,-2 13 0-15,-2 14 6 16,-3 17 18-16,-8 16 11 16,-7 20 11-16,-4 16 5 0,-5 13-14 15,-1 11-11-15,0 6 31 16,0-2-22-16,5-2-8 16,3-9-6-16,1-7-6 15,6-12 0-15,1-16-1 0,3-13-1 16,2-14-2-16,4-13 4 15,2-11-7-15,1-10 6 16,0-7-3-16,0-5-1 16,2-4 1-16,2-4-3 0,0-4-12 15,-1-2-19-15,1-2-14 16,-1-4-12-16,-2-1-65 16,-1-2-85-16,-6-12-231 15</inkml:trace>
  <inkml:trace contextRef="#ctx0" brushRef="#br0" timeOffset="69513.253">19389 12669 761 0,'0'0'10'0,"-31"-22"-14"0,20 15 13 0,6 7 14 0,2 7-21 0,3 13-8 16,0 10 1-16,1 11 26 16,4 10 18-16,4 9-15 15,1 5-14-15,1-1-5 16,3-3-3-16,3-5 0 16,3-9-1-16,1-11-4 15,4-13 1-15,4-13 1 0,7-10 2 16,7-18 31-16,9-15 34 15,14-17-14-15,14-13-19 16,17-16-23-16,16-16-9 16,12-15-83-16,7-22-200 0</inkml:trace>
  <inkml:trace contextRef="#ctx0" brushRef="#br0" timeOffset="80539.725">15795 10471 815 0,'0'0'11'0,"0"0"-70"0,0 0 26 16,0 0 43-16,0 0 0 16,0 0-8-16,0 0-4 15,-3-25 0-15,3 22 4 16,0 1 1-16,0 0 8 0,0 2 8 16,1 0-19-16,1 5-11 15,0 2 6-15,3 1 7 16,-1 1 2-16,2 1 3 15,-1-2-1-15,0-3 3 0,0-2 17 16,2-3 10-16,-1 0 3 16,3-9-2-16,4-4-2 15,4-7-14-15,7-8-11 16,10-8-7-16,10-12 0 16,9-11 0-16,10-12-5 15,9-12 6-15,8-13-2 0,1-6-6 16,-1-4-1-16,-8 1 4 15,-11 6 4-15,-12 9 3 0,-13 12 21 16,-13 13 5 0,-10 14-4-16,-5 14-15 0,-5 14-5 15,-1 15-21-15,1 11-93 16,1 10-392-16</inkml:trace>
  <inkml:trace contextRef="#ctx0" brushRef="#br0" timeOffset="85822.029">19994 11016 923 0,'0'0'0'0,"0"0"0"0,0 0 3 0,0 0 5 0,0 0 2 16,0 0-8-16,0 0-1 15,31-22 4-15,-12 9 0 16,4 0-4-16,8-4-2 16,9-6-1-16,12-6 3 0,16-11-1 15,14-9 1 1,19-11 1-16,15-11-2 0,13-9 0 15,7-5-7-15,2-2-12 16,1 0-3-16,-5 1 8 0,-7 2 14 16,-11 3 1-16,-9 7 2 15,-16 5 1-15,-15 11 7 16,-17 13 6-16,-13 15-12 16,-13 19-6-16,-12 19-11 15,-14 20-155 1,-7 11-126-16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26:34.721"/>
    </inkml:context>
    <inkml:brush xml:id="br0">
      <inkml:brushProperty name="width" value="0.05292" units="cm"/>
      <inkml:brushProperty name="height" value="0.05292" units="cm"/>
      <inkml:brushProperty name="color" value="#FF0000"/>
    </inkml:brush>
  </inkml:definitions>
  <inkml:trace contextRef="#ctx0" brushRef="#br0">21208 8423 697 0,'0'0'-59'0,"0"0"50"0,-12-30 26 0,11 25 26 0,1 1-31 16,0 2-9-16,0 2-5 15,1 0-1-15,2 5 1 16,1 3 2-16,-1 5 1 16,2 2 1-16,-2 4-1 0,1 1 2 15,1-1-2-15,2-3 1 16,0-3 2-16,3-3 1 16,4-7 7-16,7-5 26 15,7-12 31-15,13-9-13 0,16-12-27 16,16-11-15-16,17-12-10 15,15-8-3-15,9-6 0 16,5-1-2-16,-5 0-1 16,-10 5-4-16,-12 6 6 15,-16 10 0-15,-18 8 2 16,-17 9 0-16,-13 12-1 0,-12 10-2 16,-10 12-12-16,-6 10-160 15,-11 12-87-15,-7 3-83 16</inkml:trace>
  <inkml:trace contextRef="#ctx0" brushRef="#br0" timeOffset="6715.148">20427 6933 747 0,'0'0'9'16,"0"0"-5"-16,-18-29 21 0,19 16-17 15,10-4-6-15,6-6 0 0,4-6 1 16,9-5-3-16,3-6 0 16,8-6-1-16,5-7 7 15,6-2-6-15,4-3 2 16,1 1-3-16,-2 6 3 0,-9 7-2 16,-7 10 2-16,-10 10 11 15,-11 13 11-15,-4 8-1 16,-10 9-28-16,-3 13-1 15,-1 10 14-15,-3 8 12 0,-3 11-6 16,-2 5-10-16,-2 5-2 16,0 6 2-16,0 3 2 15,-2 1-6-15,-2 3 3 16,1 4 0-16,0-3-1 16,-1-4 0-16,3-10 2 0,4-12-2 15,3-14 0-15,4-15-2 16,6-13 1-1,6-9 10-15,6-15 5 16,5-10-9-16,7-8-1 0,4-8-6 16,4-5 1-16,1-7 1 15,1 0 0-15,0-3-4 0,-2 0-11 16,0-3-15-16,-3-1 3 16,-2-1 15-16,-3 0 3 15,-4 4 6-15,-6 2 1 16,-5 2 0-16,-4 7 2 15,-5 5-2-15,-5 7 0 16,-1 8-1-16,-8 10 3 0,-5 10 7 16,-5 11 4-16,-5 17-17 15,-7 15 1 1,-2 13 10-16,-2 12 10 0,3 9-7 0,6 1-1 16,12-4-4-1,11-9-2-15,7-10 2 0,12-11-4 16,5-10-3-16,4-10 0 0,1-7 4 15,0-5-2 1,-2-4 1-16,-2-6 6 16,-4-5-1-16,-3-8 0 15,-2-5-1-15,-3-7 0 16,-3-5-3-16,0-7 0 0,2-6 1 16,0-3-4-16,4-4 0 0,2 1 0 15,3 2 0 1,1 8 1-16,0 6-1 0,2 8 3 15,2 8 28-15,2 8-1 16,3 6-25-16,4 5-4 0,7 7-2 31,2 5 1-31,-1 7-1 0,-3 8 1 16,-4 5-2-16,-9 3 2 16,-8 3-14-16,-11 1-9 0,-6-1 3 15,-6-3 6 1,-9-3 12-16,-2-6 2 15,-2-5 5-15,-1-5-2 0,2-7 2 16,1-2 2-16,3-10 4 16,1-3 0-16,3-7-3 15,4-6-2-15,5-6-4 16,1-6-1-16,6-8-1 16,8-7-8-16,8-6-15 0,2-1-6 15,7-1 0-15,1 4 13 16,0 9 16-16,-4 10 1 15,-7 12 5-15,-1 11 7 16,-3 11-3-16,-5 7-11 0,1 11-2 16,4 7 2-16,0 5 4 15,1 1 2-15,4 1-2 16,1-1-1-16,1-4 2 16,0-5 0-16,-2-5 1 15,-3-5-2-15,-2-5 0 0,-3-3-4 16,-2-8 4-16,0-7 2 15,2-6-1-15,3-6-4 16,1-7-6-16,3-6-3 16,2-1 5-16,-2 1 3 0,-2 4 1 15,-4 3 3-15,-4 10 14 16,-4 6 15-16,-4 6-5 16,-2 4-5-16,-1 1-14 15,0 0-5-15,-4 0 0 16,-3-4 1-16,-4-1-8 0,-9-5 3 15,-7 1 0-15,-6-1-2 16,-9 6 4-16,-7 9-8 16,-1 7 3-16,1 17-4 0,7 13-13 15,9 9-72 1,12 2-128-16,10-1-418 0</inkml:trace>
  <inkml:trace contextRef="#ctx0" brushRef="#br0" timeOffset="7509.962">22103 6708 638 0,'9'-28'7'0,"-2"1"16"0,2 3-16 0,0 6-1 0,-2 3 2 15,-1 4-5-15,-1 4-4 16,0 7 1-16,-3 3-8 16,-2 14-21-16,-5 9 14 15,-6 19 16-15,-7 11 39 16,-2 13 3-16,0 7 0 16,2 5-22-16,9-8-10 0,9-10-5 15,12-10-3 1,14-15 0-16,7-14-3 0,7-11 0 15,6-11 1-15,2-6 4 0,0-12 1 16,1-10-10-16,0-9-5 31,-3-8 10-31,-2-10 1 16,-3-6-1-16,-4-7 0 16,-3-10-1-16,-5-5-8 0,-4-5-9 15,-6-1 0-15,-6 6 7 16,-7 13 11-16,-4 19 23 15,-2 17 32-15,-5 19 42 16,-4 15-26-16,0 20-76 16,1 16 2-16,0 11 14 0,2 10-4 15,6 7-3-15,5-2 0 16,15-9-1-16,7-11-14 16,7-14-31-16,5-16-17 15,3-14 18-15,-2-12 31 16,-1-14 3-16,-6-10-7 0,-7-8 14 15,-10-4 1-15,-10-5 5 16,-6-2 17-16,-12 1-4 16,-9 1-12-16,-5 4 0 0,-5 6 12 15,-3 9 12-15,-2 10 5 16,-3 12-20-16,-1 11-16 16,3 7-6-16,3 11 2 15,5 8-16-15,8 2-107 16,6-6-89-16,9-6-211 0</inkml:trace>
  <inkml:trace contextRef="#ctx0" brushRef="#br0" timeOffset="7829.206">22905 5955 852 0,'0'0'-40'0,"-28"-26"55"0,17 16 17 16,4 2 3-16,5 1 1 15,2-1-27-15,3-4-6 16,8-3-5-16,5-5 0 0,9-7 0 16,7-8-3-16,10-8 6 15,6-8 3-15,8-4-2 16,4-3-2-16,-1-1 8 15,-4 4 7-15,-6 7-12 16,-10 9-2-16,-12 11-2 0,-12 10-50 16,-10 13-71-1,-12 6-76-15,-15 14-170 16</inkml:trace>
  <inkml:trace contextRef="#ctx0" brushRef="#br0" timeOffset="8003.09">23079 5670 703 0,'0'0'53'16,"0"0"89"-16,0 0-39 0,0 0-43 15,0 0-62-15,47 44 33 16,-14 1 43-16,8 19-10 16,7 15-43-16,4 21-17 15,1 5-7-15,-6-7-211 0,-10-24-646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36:31.208"/>
    </inkml:context>
    <inkml:brush xml:id="br0">
      <inkml:brushProperty name="width" value="0.05292" units="cm"/>
      <inkml:brushProperty name="height" value="0.05292" units="cm"/>
      <inkml:brushProperty name="color" value="#FF0000"/>
    </inkml:brush>
  </inkml:definitions>
  <inkml:trace contextRef="#ctx0" brushRef="#br0">13731 11151 492 0,'0'0'-10'0,"0"0"9"0,0 0 4 0,0 0-4 0,0 0 0 15,0 0 0-15,0 0 0 16,0 0 2-16,-11-28-2 16,12 28-6-16,3 0-10 15,1 0-22-15,-1 5 26 16,3-2 3-16,2 4 5 0,1-1 4 16,3 0 0-16,0 0 0 15,3 2 2 1,3-1 0-16,2 0 10 0,3 1 1 15,6-1 2-15,1 0-1 16,8 1-2-16,3 0 0 16,2 0-3-16,7 0-3 0,2 1-2 15,7 0-2-15,-1 0 0 16,3-1 0-16,3 0 0 16,4-3-2-16,-2 1 2 15,3-1 0-15,2-1-2 16,2 0 2-16,0-1-1 15,1 0 0-15,3 0 0 0,2-1 4 16,2 0 4 0,2-1 0-16,1 1-6 0,3 0-1 15,-2-1 0-15,2-1-2 16,1 0 1-16,2-3 1 16,2-3-2-16,0-1 4 15,2-2 9-15,-1 1 6 16,1-2 4-16,-4 0-1 0,0 0 4 0,-1 2 1 15,-7-2 9 1,0 2-2-16,-1 0-2 16,-5 1-10-16,0 0-10 0,-3 1-5 15,-2 0-5-15,-3 0-2 0,-3 0 1 16,-2-1-1 0,-1 2 2-16,0 0-1 0,1 1 0 15,-2 0 1 1,-3 1-1-16,0 1-1 0,-4 0 2 0,-4 2-2 15,-5-1 2 1,-6 1-2-16,-6 0 1 0,-5 0 0 31,-6 0 0-31,-4 0 0 0,-4 0 0 0,-3 0 0 0,-1 0 0 16,-3 0 1 0,1 0 1-16,1 0-4 0,1 0 4 15,4 0-2-15,-1 1-11 31,-2-1-174-31</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32:11.165"/>
    </inkml:context>
    <inkml:brush xml:id="br0">
      <inkml:brushProperty name="width" value="0.05292" units="cm"/>
      <inkml:brushProperty name="height" value="0.05292" units="cm"/>
      <inkml:brushProperty name="color" value="#FF0000"/>
    </inkml:brush>
  </inkml:definitions>
  <inkml:trace contextRef="#ctx0" brushRef="#br0">1478 6279 119 0,'0'0'571'0,"0"0"-553"0,-28-28-5 0,22 22 31 0,5 3-27 31,-1 2-14-31,2 1-11 0,2 0-23 15,3 3-1-15,0 4 30 16,3 3-2-16,-1 6-1 0,2 4 4 0,-2 5 1 31,4 3-1-31,-1 2 0 16,1-4 1-16,2-3 0 16,4-6-1-16,5-11-1 0,5-9-3 15,9-15 1-15,6-16 5 16,10-13 1-16,8-12-10 15,8-9 22-15,3-10-15 16,1-1 10-16,-1-1-6 0,-2 3-1 16,-4 2 2-16,-6 3-7 15,-4 6 6-15,-5 5 18 16,-3 8-9-16,-6 5 1 16,-6 8-9-16,-4 9 9 0,-6 8-11 15,-5 9-3-15,-3 10-2 16,-7 7-5-16,-8 13-88 15,-9 13-56-15,-16 9-134 16</inkml:trace>
  <inkml:trace contextRef="#ctx0" brushRef="#br0" timeOffset="696.302">1454 6861 773 0,'0'0'-125'15,"0"0"133"-15,-29-11-23 0,23 10 34 0,5-1-4 16,1 2-6-16,0 0-11 15,0 0-9-15,1 0-7 16,2 5-10-16,6 3 3 0,-1 3 26 16,3 6 1-16,0 2 8 15,2 4 5-15,3 1-8 16,-1-2 5-16,2-1 5 16,-2-4-9-16,3-4-4 15,1-3 4-15,-2-7-1 0,3-3 4 16,3-2-2-1,6-12 0-15,6-10 9 0,5-12 10 0,10-13-12 16,8-11-1-16,7-11-6 16,7-9 0-16,5-6-18 15,6-4-21-15,3-2 47 16,6-1-13-16,0 2-6 0,4 4 2 16,-4 4-6-1,-2 6-34-15,-6 11 10 16,-9 11 15-16,-10 9 11 15,-12 15 1-15,-13 8 1 16,-8 9-4-16,-9 6 21 0,-5 5-3 16,-7 3-8-16,-1 3-4 0,-4 9 1 15,-6 7 1 1,-6 11-38-16,-15 9-118 16,-14 6-191-16</inkml:trace>
  <inkml:trace contextRef="#ctx0" brushRef="#br0" timeOffset="1403.454">1331 7577 533 0,'0'0'218'0,"0"0"-216"0,0 0-18 16,0 0 28-16,0 0-15 15,0 0-13-15,0 0-11 0,0 0-5 16,0 0 10-16,0 0 17 16,0 0 16-16,0 0-10 15,8-14 3-15,-1 15 6 16,1-1 1-16,-1 2 3 16,4-2-4-16,-1 1 3 0,3-1 3 15,1-3 14 1,5-6 12-16,6-5-2 0,9-8 3 15,9-9-12-15,14-11-16 16,7-8 3-16,13-9-11 0,7-8-1 16,6-8-4-16,4-4 2 15,1-2-1 1,-1 0-16-16,-3 0-2 0,-6 4-12 16,-6 6 17-16,-8 6 3 15,-13 7 5-15,-8 7 2 16,-9 10 3-16,-8 9 17 0,-3 6 8 15,-3 8-11-15,4 8-12 16,3 7-5-16,7 9-27 16,-1 5-95-16,-7 3-296 0</inkml:trace>
  <inkml:trace contextRef="#ctx0" brushRef="#br0" timeOffset="5927.669">8745 5735 598 0,'0'0'-16'0,"0"0"-3"0,0 0 39 0,0 0 7 16,0 0 9-16,0 0-24 31,-12-29-23-31,19 26 3 16,4-1 8-16,3-2-1 0,1 3 1 15,5 1-3-15,-3 2-1 0,1 3-7 0,0 7 0 32,1 3 2-32,-2 8 3 15,-2 4 3-15,0 5 3 16,0 3 0-16,-4 5 0 0,1 2 1 15,0 0-1-15,0-1 0 16,0 1 1-16,-1-2-1 16,1-2 0-16,-2-3 1 15,-3 1 1-15,-2 1 4 16,-1-1 4-16,-4 3-1 0,-4 1 5 16,-4 1 1-16,-2 1-3 15,-3 0 0-15,2-2-1 16,-2-1-1-16,-1-3-3 15,0-1 17-15,-2-3-15 0,1 1-6 16,-7-1 0-16,-1 1 0 16,-6 2-1-16,-4 0-12 15,-4-1 9-15,-5-1-1 16,0-1-5-16,-2-5 2 0,-2 0 5 16,0-3-1-16,-2-2 2 15,1-3-1-15,-2 1 0 16,-1-3 0-16,-4 0 1 15,-3-3-3-15,-1-1-6 16,-3-3-15-16,-4-1-5 0,-1-4-4 16,0-3 6-16,-2-5 22 15,3-6 5-15,1-2 4 16,1-6 11-16,1-2-7 16,1-1-4-16,1-2 0 0,-2 1-4 15,0 1-1-15,0-2 2 16,0 1 9-16,0 2 10 15,1-2 2-15,3 1 0 16,6-2-4-16,2-1-5 0,6-1 1 16,3-4-2-16,8-1 16 15,3-3-27-15,2-3-2 16,4 0-2-16,1 1 1 16,1-1 0-16,-1 3-1 0,3 4-1 15,1 2 1-15,0 2 2 16,3 4 2-16,5-1-2 15,2 3 1-15,5-1 7 16,4-2 8-16,4 2-2 0,8-3-5 16,7-2-4-16,6-2-3 15,6-2-1 1,5-2 0-16,4 1-1 0,2 0 0 16,4 1 0-16,2 2 0 0,3 2 0 15,-1 2-1-15,3 3 2 16,1 1-1-16,3 4-2 15,4 1 0 1,2 3-2-16,2 2 1 0,6 4 2 16,1 3-3-16,0 2 3 15,2 0 0-15,-1 1-4 0,-1 0-1 16,-3 0-1-16,0 0-3 16,-2 0 5-1,1 1 1-15,-5 1 2 16,1 3 2-16,-4 1 0 0,-3 1-2 0,-3 2 4 15,-8 2-2-15,-4 1 0 16,-6 1 1 0,-6 0 0-16,-3 2 1 0,-5-2 2 15,-2-1 7-15,0 1 4 16,0-2-5 0,-2 0 0-16,-1 1-3 0,0-2-2 0,-2 0-2 31,-2-2-1-31,-3 0-1 0,-3-1 0 15,0-3 0-15,-3-1 0 16,-1 0 0-16,-2-1 0 16,-1-2 1-16,0 2 1 15,0-2 4-15,0 0-1 16,-10-2-43-16,-13-9-224 0</inkml:trace>
  <inkml:trace contextRef="#ctx0" brushRef="#br0" timeOffset="6927.159">6653 7065 886 0,'0'0'-43'0,"-22"-36"37"0,13 21 6 0,3 5 35 0,2 3-8 0,3 4-7 15,1 1-10 1,0 2-10-16,0 2-9 0,7 3 1 16,1 4 4-16,4 3 3 15,1 2 0-15,0 0 1 16,4 1 1-16,-3 0-3 0,2-3 3 16,0 1-1-1,0-4 0 1,-1-1 1-16,4-2-2 0,-2-2-1 15,4-3 4-15,4-2-3 16,5-11-2-16,6-7 3 16,7-10 2-16,9-10 0 15,9-11 4-15,9-9-4 16,9-10-1-16,7-6 2 16,5-8-3-16,7-1-1 0,-1 0-9 15,2 1 0-15,-5 5 2 16,-2 6 6-16,-8 6 1 15,-9 10 2-15,-8 6 7 16,-11 10 13-16,-9 9 13 0,-12 11 6 16,-8 11-22-16,-12 14-14 15,-9 20-33-15,-13 9-122 16,-22 1-485-16</inkml:trace>
  <inkml:trace contextRef="#ctx0" brushRef="#br0" timeOffset="19003.95">1815 8206 1020 0,'0'0'-39'0,"-41"-10"-36"0,20 6 64 0,4 0 32 0,6 1-8 0,2 1-9 16,2-1-4-1,4 3 3-15,2-2-5 0,1 2 0 0,0 0-28 16,0 0-13 0,6 5-2-16,4 2 30 15,5 5 15-15,7 2 0 0,4 4 1 32,5-1 1-32,6 3 6 0,6-4-3 15,6-1 7-15,3-2-1 16,5-2-6-16,5-2-3 15,5-2-4-15,4-2 3 16,4-3-4-16,5-2 19 0,6 0-1 16,8-4-5-16,6-4 4 15,7-2 8-15,10-2 0 16,1-6-3-16,6 0 0 16,0-5-6-16,0 1-5 0,0-1-1 15,-3 4-5-15,-2 5-4 16,-1 8 8-16,-3 6-5 15,-1 5 1-15,0 8 4 16,-3 3-5-16,-3 2 1 16,0-1-1-16,-6-2 2 0,-3-2-2 15,-7-3 0-15,-7-5-2 16,-7-2 3-16,-11-1 0 16,-7-2-1-16,-10 0 3 15,-11 0 7-15,-7 0-1 0,-10 0-8 16,-7 2-2-16,-7 5-24 15,-8 2-117-15,-9-1-163 16</inkml:trace>
  <inkml:trace contextRef="#ctx0" brushRef="#br0" timeOffset="34910.796">1508 7174 466 0,'0'0'45'0,"0"0"-24"0,0 0 7 0,0 0-4 16,0 0-15-16,0 0-8 16,0 0-2-16,0 0 0 15,0 0 0-15,-5-3 3 0,5 3 4 16,0-2 6 0,0-1-4-16,-1-2-4 0,-1-1 0 15,0 0 4-15,-1-2 25 16,1 1 6-16,-3-2 5 0,1-1 6 15,1 0-4 1,-3-2-11-16,1-1-1 0,-2 2-4 16,1 1-4-16,-1-1 18 15,1 3 1-15,3 2-11 16,0 1-8-16,1 3-16 16,2 2-11-16,0 0-7 0,3 0-9 15,3 2-8-15,2 3 12 16,3 0 12-16,0 1-1 15,2 1 2-15,-1 1-2 16,0-3 1-16,-1-2 1 16,-1 0-3-16,2-3-1 0,-2 0 2 15,2-4 1-15,-1-3 1 16,5-3 1-16,-1-2-1 16,7-4 1-16,1-3-1 15,7-5-2-15,5-4 0 0,6-7 1 16,4-7 1-1,9-8 0-15,6-8-1 16,5-10 0-16,8-7 3 16,3-5 0-16,2 1-2 15,-1 1 0-15,-5 4-9 0,-5 8 9 0,-6 8-2 32,-12 9 2-32,-9 5 1 0,-5 7 26 0,-8 5 20 15,-5 7 10-15,-8 4-36 16,-2 6 25-16,-7 5-2 15,0 4-16-15,-4 3-13 16,1 2-11-16,5 1-11 16,1 0-156-16,-3-1-299 0,-12-11-78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33:03.518"/>
    </inkml:context>
    <inkml:brush xml:id="br0">
      <inkml:brushProperty name="width" value="0.05292" units="cm"/>
      <inkml:brushProperty name="height" value="0.05292" units="cm"/>
      <inkml:brushProperty name="color" value="#FF0000"/>
    </inkml:brush>
  </inkml:definitions>
  <inkml:trace contextRef="#ctx0" brushRef="#br0">21385 4228 903 0,'0'0'-2'0,"0"0"-2"0,0-39 6 16,0 28 11-16,0 3-4 16,3 1-6-16,1-1-5 15,2 1-1-15,0 0 2 16,0 0 0-16,1 0 0 0,-1 2 0 15,1-1 1-15,0 0 0 16,-1 1 1-16,1 0-2 16,2-1 1-16,1-2 0 0,3 0-2 15,0-1 1-15,1 2 1 16,0-3 1-16,0 2 1 16,0 0 0-16,-1 3 2 15,5-1 1 1,-3 2 0-16,5-1-3 0,7 4 0 0,3-1-2 15,9 2-2 1,8 0 0-16,9 2 2 0,12-1-4 16,9 3 2-1,8 0 1-15,6-2 1 0,6 1 0 0,7-1-3 16,6 0 6-16,1-2-4 16,7 0 2-1,4-4-1-15,3-3 2 16,0-2-2-16,-2 0-5 0,-3-1 13 0,-5 1-7 15,-6-2-2-15,-9 2 2 16,-11 1 0-16,-6 1 0 16,-13 1 0-16,-8 0-1 15,-10 3-1-15,-10 0 8 16,-7 0 12 0,-7 0-8-16,-6 1-3 0,-5 0-5 0,-5 2-2 15,-4-1 0-15,-3 0 0 16,-3 1-1-1,0 0 1-15,-2 0 2 16,0 0 2-16,0 0 1 0,0 0-2 16,0 0-2-16,0 0 0 15,0 0 1 1,0 0 0-16,0 0 0 16,0 0 1-16,0 0-2 15,0 0-8-15,0 0-41 0,0 4-62 16,-3 4-226-16</inkml:trace>
  <inkml:trace contextRef="#ctx0" brushRef="#br0" timeOffset="1271.992">1523 4779 894 0,'0'0'-77'0,"-18"-45"68"0,8 24 12 0,-1 2-2 31,4 2 10-31,0 4-10 16,-2 1-2-16,5 2 2 0,-2 3-2 15,5 3 10-15,-3 2 39 16,4 0-41-16,0 2-21 16,2 3-17-16,4 4-36 15,1 5 36-15,3 3 33 0,2 4 0 16,0 1 0-16,0 1-3 16,0-2 5-16,-2-4-4 15,0 0 0-15,-4-5 0 16,1-1 1-16,0-2 1 15,1 2-4-15,-1-1 2 0,0-2 2 16,3 1-2-16,-2-2-2 16,4-2 1-16,4-1 1 15,3-4 0-15,4-8 12 16,11-8 20-16,8-12-12 0,11-11-4 16,13-13-9-16,13-11-3 15,7-8 0-15,12-11 1 16,4-2-13-16,2-3-36 0,-2 2 10 15,-3 4 26-15,-5 2 5 16,-7 8 5-16,-7 4 12 16,-8 6 35-16,-6 6 0 15,-9 5 3-15,-5 9 6 16,-9 5-11-16,-6 8-8 0,-3 7-4 16,-7 7-13-16,-5 4-19 15,-1 4-1-15,3 5-1 16,3 3-39-16,6 9-74 15,1 0-84-15,-2-2-149 0</inkml:trace>
  <inkml:trace contextRef="#ctx0" brushRef="#br0" timeOffset="40403.072">18651 5646 787 0,'-6'-38'30'0,"1"2"-35"0,0 5 7 0,3 7 7 0,1 4 12 0,1 8-8 15,0 3-6-15,5 9-5 16,3 0-7-16,4 14 1 15,3 5 4 1,2 8 1-16,4 6 1 16,3 3-1-16,-2 0 2 0,4-3-2 15,0-5-1-15,2-8 1 16,4-8-4-16,6-11 4 16,12-9 9-16,10-15 7 15,20-13-6-15,13-12-6 0,20-10-4 16,13-11 2-16,14-5-8 15,11-4-9-15,6-3-2 16,10-2-7-16,2-1 2 16,5-4-1-16,3-1-9 0,0-1 9 15,-1 0 15-15,-1 1 9 16,-8 8 0-16,-8 4 4 16,-12 9 10-16,-11 8 9 15,-13 11-13-15,-16 13-7 16,-11 12-2-16,-19 16-3 0,-12 13-4 15,-16 15-66-15,-19 8-176 16</inkml:trace>
  <inkml:trace contextRef="#ctx0" brushRef="#br0" timeOffset="51560.516">1787 10099 707 0,'0'0'9'0,"0"0"4"0,0 0 40 0,-24-28 2 15,21 26-17-15,3 1-11 16,-2 0-18-16,2 1-9 16,0 0-3-16,2 1-5 0,1 4-1 15,2 1 11-15,1 1 1 16,3 3 2-16,1-2-1 15,0 0 1-15,2-2-1 16,2-5 1-16,0-1 2 0,8-6 4 16,7-12 14-16,11-16 4 15,17-21-4-15,20-22-8 16,20-24-2-16,22-19-12 16,19-21-3-16,11-7-3 0,7 0-4 15,-3 5-12-15,-8 9-2 16,-10 11-33-16,-18 18 1 15,-18 16 11-15,-14 16 23 16,-14 17 11-16,-12 18-4 16,-10 17-71-16,-10 11-99 0,-14 7-215 15</inkml:trace>
  <inkml:trace contextRef="#ctx0" brushRef="#br0" timeOffset="59330.017">11608 10687 587 0,'0'0'-40'0,"0"0"46"0,-22-27 3 0,17 21 20 16,1 1 6-16,1 0-7 15,2 2-13 1,1 0-7-16,0 0-4 16,0 1-5-16,3-1-2 0,5 0 0 0,2-3 3 15,4-2 0 1,7-4 1-16,8-6-2 0,5-5 8 15,9-5-4 1,6-7 1-16,6-4 0 0,3-3 1 0,1-3 2 16,0 1-4-16,-2 3-2 15,-1 0 2-15,-8 3-2 16,-3 3 0-16,-3 3 0 0,-8 3 1 16,-3 4 2-16,-6 4 6 31,-6 4 3-31,-4 3 7 0,-5 3 4 15,-4 2-2 1,-2 2-3-16,-2 1-2 0,-1 2-10 16,-1 0-1-16,0 1-3 15,0 1-1-15,0 0-2 16,-1 1 1-16,-1 0 0 16,2 1-2-16,0-1 0 0,-1 1 0 15,1 0-2-15,-1 0 0 16,1 0 0-16,-1 0 1 15,1 0 1-15,-1 1 0 16,1-1 0-16,-1 2 0 16,1 0 0-16,0 0 1 0,0-2 0 15,0 3-1-15,0-3 1 16,0 2 0-16,0-1 0 16,0 0 0-16,0-1 1 15,0 0-1-15,1 1 1 0,-1-1-1 16,0 0 1-16,0 0 1 15,0 0 1-15,1 0-1 16,2 2-1-16,3 0-5 16,2 3 2-16,2 4-50 15,-3 0-149-15,-7-1-181 0</inkml:trace>
  <inkml:trace contextRef="#ctx0" brushRef="#br0" timeOffset="61579.199">1480 11363 818 0,'0'0'-141'0,"-29"-17"147"0,17 11 9 0,6 2 50 0,2 4-7 15,4 0-50-15,9 8-25 16,3 2 19-16,2 5-2 16,5 2 1-16,1 0 1 0,2 0-2 15,2-5 0 1,1-4 1-16,2-6 1 15,6-12-1-15,9-20 6 0,17-29 9 0,26-37 34 16,29-35-3 0,37-32-25-16,30-29-20 15,16-21-89-15,0-13-419 0</inkml:trace>
  <inkml:trace contextRef="#ctx0" brushRef="#br0" timeOffset="71016.155">1797 12633 478 0,'0'0'-102'0,"0"0"113"0,0 0 15 0,0 0 11 15,0 0-3-15,0 0-6 16,0 0 2-16,0 0 8 15,26 8-1-15,-24-8-15 0,2 0-7 16,2-3 6 0,5-6 1-16,7-5 1 0,5-6-7 15,11-10-3-15,8-8-1 16,10-9-5-16,10-8-8 0,10-5 10 16,6-8-8-16,4-4 1 15,6-4-2-15,0 0 3 16,0-1-6-16,-1 0 5 15,-5 2 0-15,-3 5-3 16,-9 1 2-16,-5 3 1 0,-7 2-2 16,-9 2 5-16,-6 6 45 15,-8 1-2-15,-6 7 3 16,-8 9-5-16,-6 8-10 16,-6 9-30-16,-5 9-3 0,0 9-3 15,2 6-26-15,5 13-126 16,4 5-33-16,0-3-175 15</inkml:trace>
  <inkml:trace contextRef="#ctx0" brushRef="#br0" timeOffset="72400.652">2851 12672 882 0,'0'0'-54'0,"0"0"-5"0,-33-33 68 16,29 27-2-16,4-1-10 15,5 0-5-15,7-1 10 0,3 0-5 16,5-2-3-16,4 0 5 15,4 3-2-15,4 1 1 16,3 1-1-16,5 3 1 16,2 2-1-1,5 0 1-15,2 4 1 0,3 2 0 0,3 1 0 16,2 1 2-16,2 1-3 16,3 1 2-16,5 1 0 15,3 2-1-15,4-1 1 16,5-1 0-16,5 1 1 0,4-2-2 15,4-1 1 1,6-1 1-16,0-1 0 0,5 0-1 16,-1-2 2-1,3 0-3-15,2 0 2 16,-2 0 0-16,6 3-1 0,-1-3 1 16,4 2 0-16,2-1-1 0,3-3 4 15,2-3-2-15,0 0-2 16,4-6 2-1,-1-2-1-15,5-3 0 16,0 0 3-16,2 0-3 0,1 1 4 16,-1 3-1-16,2 1 3 15,-2 2 5-15,0 3-3 16,2 1-1-16,0 0 0 16,-1 1-2-16,2 1-4 0,0 0 1 0,0 1-1 15,1-2-1 1,-6 1 1-16,0-1 0 15,-4 0-2 1,-2-1 2-16,-5 0-2 0,-4 0 0 0,-8 0 2 0,-6-2-3 31,-7-1 2-31,-7 2 0 16,-8 0 11-16,-9 0 0 16,-5 1 0-16,-7 0-5 0,-5 0-5 15,-4 3 0-15,-4 2-1 16,3 3 0-16,0 1-30 15,-2-3-136-15,-11-6-285 16</inkml:trace>
  <inkml:trace contextRef="#ctx0" brushRef="#br0" timeOffset="119986.878">1753 12576 972 0,'0'0'221'0,"-45"-13"-365"0,25 8 146 0,6 2 40 0,7 0-33 0,3 3-9 0,4-2-14 15,1 1-38-15,5-1-41 16,5 0 89-16,3-1 5 15,3 1-2 1,4 0 0-16,3-1 0 16,2 0 1-16,6 3-1 0,3 0 0 0,7 0-1 31,7 9 1-31,6 5 4 0,7 6 1 16,9 6-1-16,2 4 0 0,6 6 0 0,5-3 1 15,6-2-2 1,2-4 2-16,6-7-3 15,1-4 4-15,7-6-7 16,2-3 4-16,4 0 0 16,4-2 0-16,2 1 0 15,3-4-2-15,2-2 4 16,3-2 0-16,0-8 11 16,1-6 27-16,-1-9-30 15,-1-5 11-15,2-7-2 0,-7-5 1 16,2-3-5-16,-6-1 7 15,0 4 2-15,-6 3-3 16,-5 7-3-16,-4 7-9 16,-5 10 8-16,-3 6 1 15,0 9-13-15,1 4-5 0,8 9-5 16,4 5-75-16,1 0-145 16,-5-5-472-16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49:24.643"/>
    </inkml:context>
    <inkml:brush xml:id="br0">
      <inkml:brushProperty name="width" value="0.05292" units="cm"/>
      <inkml:brushProperty name="height" value="0.05292" units="cm"/>
      <inkml:brushProperty name="color" value="#FF0000"/>
    </inkml:brush>
  </inkml:definitions>
  <inkml:trace contextRef="#ctx0" brushRef="#br0">24497 10565 560 0,'0'0'-57'0,"0"0"55"0,0 0-6 15,0 0 24-15,0 0-7 0,0 0-4 16,0 0 5-16,0 0 1 0,0 0 0 16,0 0-8-1,-2-16-5-15,2 16-13 16,0 3-63-16,2 0 31 15,0 2 41-15,2 1 0 0,0 0 0 16,2 0 6 0,0 2-4-16,1-1 3 0,0 1 2 15,1 0-2-15,2 2 2 16,1-1 0-16,2 4-2 0,0-2 1 16,3 1 0-16,1 3-1 0,2 0 3 15,1 1 6-15,1 1-5 16,0 3 1-1,0-2-3 1,-1 3-1-16,0-3 2 0,-2-1-4 16,-3 0-3-16,0-2 2 15,-1 0 0-15,-2-1 2 0,1-2 1 0,-1-1 0 16,0 1 0 0,-1-3-1-16,-2-2-2 0,-1 1 3 15,1-2-1-15,-2 0 1 16,-3-3 1-1,2-1-1-15,-4 1-3 16,-1-3-124-16</inkml:trace>
  <inkml:trace contextRef="#ctx0" brushRef="#br0" timeOffset="679.003">24731 10489 705 0,'0'0'-56'0,"0"0"59"0,0 0 9 0,3-30 0 0,0 28-5 16,0 2-6-16,2 0-4 15,-1 0-3-15,1 4-1 16,-2 3-3-16,1 4-4 15,-1 4-7-15,0 1-1 16,0 3 4-16,-2 1 0 0,-1 2 8 16,0 2 3-16,-4 0 3 15,-1 1 2-15,-1 2 1 16,-2-1-3-16,0 2 3 16,-3-3 0-16,1 0-1 0,0-2 3 15,-1-2-2-15,2-1 0 16,1 0 2-16,0 1 0 15,1-1-2-15,1 3 2 16,1-1-2-16,0 1 2 16,2 2 0-16,-1-2-1 15,2-2 1-15,-1 1 1 0,1-4-3 16,-1 2 2-16,-1-4 0 16,-1 2-1-16,-2-3 3 15,-2 2-10-15,-2-2 3 0,0 0 4 16,0-2-2-1,0 0-1-15,1-4-5 0,3 0-2 16,3-4 12-16,-2 0 1 16,3-2-6-16,2 0 4 15,-2-1 5-15,2 0-5 16,-2-1 1-16,-2-1-52 0,-2 0-129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50:22.122"/>
    </inkml:context>
    <inkml:brush xml:id="br0">
      <inkml:brushProperty name="width" value="0.05292" units="cm"/>
      <inkml:brushProperty name="height" value="0.05292" units="cm"/>
      <inkml:brushProperty name="color" value="#FF0000"/>
    </inkml:brush>
  </inkml:definitions>
  <inkml:trace contextRef="#ctx0" brushRef="#br0">4240 6598 521 0,'0'0'3'0,"0"0"6"0,0 0 30 0,-31-19-13 15,29 17 4-15,0 0-10 16,2 2-1-16,-1-1-12 16,1 1-5-16,0 0-3 0,0 0-4 15,0 0-10-15,4 0-9 16,3 0-13-16,7 0 23 16,6 2 18-16,3 1-2 15,7 2 2-15,4 2 6 0,4 3-3 16,3 1-2-16,3 1-1 15,-1 3-5-15,1 0 1 16,-1 1 0-16,-3-2 1 16,1-1-1-16,-6-1 0 15,-1-1 0-15,-4-3 1 16,-1 1 0-16,-5-2 1 0,-2 0-1 16,-3-2 3-16,-5 2-6 15,-2-1-46-15,-7 1-50 16,-5 3-68-16,-8-3-45 0</inkml:trace>
  <inkml:trace contextRef="#ctx0" brushRef="#br0" timeOffset="397.226">4319 6421 852 0,'0'0'10'0,"0"0"-21"0,0 0-2 16,0 0-21-16,0 0-69 0,0 0 8 0,14 36 76 15,1-9 18-15,1 9 1 16,5 7-4-16,2 8-1 15,4 6 4-15,-2 4 2 16,2 1-2 0,-2 1 4-16,-1 0-2 0,-3-3 1 0,-1-3 0 15,-3-5-2 1,0-5 3 0,-3-6 1-16,-1-6 4 15,-2-7-2-15,1-5-2 0,-2-4-1 0,0-3 0 0,-1-1 2 16,-1-3-2-1,-1 0 0-15,-5-6-126 0,-2-6-286 16</inkml:trace>
  <inkml:trace contextRef="#ctx0" brushRef="#br0" timeOffset="1764.297">17337 6562 623 0,'0'0'11'0,"-27"-17"-9"16,14 12 29-16,2 2-10 0,4 2-10 16,-2-1 1-16,3 1-4 15,2 1-4-15,2 0 3 16,1-1 9-16,1-2 3 15,0-1-5-15,4-4-9 0,6-2-7 16,4-2 0-16,5-5 3 16,4-2-3-16,5-2 3 15,1 0 1-15,0 0-4 16,-2 3 5-16,-2 1-3 0,-5 6 0 16,-6 6 1-16,-3 5-2 15,-4 5-2-15,-6 10 1 16,-1 6 2-16,-5 9 3 15,-2 6 1-15,-3 5 5 16,-1 4-3-16,-2 4-1 0,0 3-5 16,1 4 3-16,1-1-3 15,-2-1-1-15,4-2 3 16,1-5-4-16,5-7 2 16,3-12 1-16,0-5-2 0,7-8 1 15,7-10 9-15,5-5 39 16,5-8 1-16,6-9-12 15,6-5-15-15,3-5-13 16,2-4-3-16,-1-1-1 16,-2 0-1-16,-6 1-3 15,-5 5-1-15,-7 4 3 0,-5 6-2 16,-5 4 0-16,-6 6 2 16,-3 2-1-16,-1 4-4 15,0 0-11-15,-3 3-38 16,-2 1-68-16,-1-4-110 15,0-2-155-15</inkml:trace>
  <inkml:trace contextRef="#ctx0" brushRef="#br0" timeOffset="2447.275">17456 6289 745 0,'0'0'-18'0,"0"0"23"0,0 0 15 16,-22-28 3-16,22 27 1 15,2 1-18 1,8 1-10-16,5 2 2 0,6 4 5 15,7 1 0 1,3 0 9-16,3 0 1 0,0 2-6 0,-2-3-5 16,-6-1-2-16,-5-2-1 15,-5 0 1-15,-6-1-1 16,-7-3-2 0,-3 0 1-16,0 0 5 0,-6-4 2 0,-2-3-8 15,-4-3-8-15,-1-3-10 16,0-5 9-16,0-2 10 15,2-1 2 1,0-4 0-16,2 1 0 0,1 5 1 0,4 5 1 16,0 5 3-16,0 9 21 15,0 7-6 1,-2 11-21-16,-1 12 3 0,0 6 3 16,-2 5-1-1,2 4 1-15,0 0-7 0,4-2 1 0,1-5 1 16,2-7-4-16,0-6 2 15,0-7 0-15,0-8-1 16,1-5 1 0,-1-5 1-16,0-4 3 15,0-9 2-15,-2-5-5 0,-1-8-2 0,0-6-10 32,0-4 5-32,1-5 4 0,2 0 6 0,-3 2-3 31,3 6 5-31,0 7 9 15,0 9 31-15,0 9 47 0,5 8-44 16,0 7-52-16,2 7 4 16,4 7 3-16,0 5-2 15,0 5-1-15,-3 2-6 16,-1 2-46-16,-6 0-94 0,-2-4-164 16</inkml:trace>
  <inkml:trace contextRef="#ctx0" brushRef="#br0" timeOffset="2573.451">17459 6457 870 0,'0'0'140'0,"8"-34"-43"0,22 9-26 15,21-6-53-15,25-14-14 16,23-13-2-16,15-23-66 0,3-24-461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56:45.816"/>
    </inkml:context>
    <inkml:brush xml:id="br0">
      <inkml:brushProperty name="width" value="0.05292" units="cm"/>
      <inkml:brushProperty name="height" value="0.05292" units="cm"/>
      <inkml:brushProperty name="color" value="#FF0000"/>
    </inkml:brush>
  </inkml:definitions>
  <inkml:trace contextRef="#ctx0" brushRef="#br0">22730 7216 389 0,'0'0'11'0,"0"0"29"0,0 0 5 15,0 0-15-15,-22-27-11 0,22 25-1 16,1 2-14-16,3-2-9 16,6 1 3-16,2 0 1 15,5-1 1-15,4 0-2 0,2 1 0 16,4 0 1-16,0 0-3 15,1 1-1-15,-1 0-6 16,-2 1 1-16,-4 3 1 16,-2 2-1-16,-6 3 6 0,-3 1 3 15,-4-1-2 1,-4 2 3-16,-2 1 0 0,0 0 2 16,-4 1-1-16,-3 3 2 15,-2-2 2-15,-1 2 6 16,-1 1 9-16,0 1-1 15,1-3-3-15,1 2-3 0,3-1-1 16,2-3-2-16,3 2-6 16,1-2-1-16,5-1-2 15,4-2-1-15,5 1 1 16,3-2-2-16,5-1 2 16,3-1 1-16,3-1 0 0,1-1-1 15,2 2-1 1,-3-1 2-16,-1 4-3 0,-3 3 2 15,-6 2-1 1,-3 5-1-16,-7 0 1 0,-4 2-1 0,-4 2 2 16,-4-1-1-16,-4 0 2 15,-4 1-2-15,-2-2 5 16,-1 2 3-16,-1-1 5 0,-1 0-5 16,1 0-3-1,3 0-1-15,4 0-1 0,0-1-2 16,4-1 3-16,4-2-2 15,1 0-1 1,4-2-1-16,2 0-1 0,3-4 2 0,2 1-1 31,4-2-1-31,2-2 3 0,2-3-2 16,4-1 0-16,2-1 2 0,3 0 1 0,-1 0-1 16,2 1 1-1,-4 2-3-15,-3 3 1 0,-4 4-2 16,-6 3 1-16,-5 7 0 15,-6 4 1 1,-3 4-1-16,-10 4-3 0,-9 2 6 0,-8 2-1 16,-4-1 2-16,-7 0 1 31,-1-1 11-31,-1-2 8 16,2-2 1-16,2-1-1 0,3-2-3 0,5-2-10 0,4 1-7 15,4-1-1-15,6 2-6 31,5 0 1-31,7 2-4 16,4 3-40-16,4-2-83 16,0-4-202-16</inkml:trace>
  <inkml:trace contextRef="#ctx0" brushRef="#br0" timeOffset="1648.606">23357 6005 398 0,'0'0'15'0,"0"0"-10"0,22-40 3 15,-13 29 7-15,2 0-3 16,-1 2-3-16,0 2-6 16,-3 1-2-16,2 2 0 0,-1 1-1 15,2 2-1-15,-2 1-1 16,2 0 0-16,0 4-4 15,-5 3-1-15,1 1-3 16,-2 3-5-16,-2 1 2 16,-2 3 9-16,0 1 8 0,-3 1-5 15,-3 1 8-15,-1 1 5 16,1 0 4-16,1-1 4 16,2 0-3-16,2-1-5 0,1 0-1 15,5-1 4-15,4-2 2 16,6 0 4-16,4 0 5 15,5 0 6-15,5-2-12 16,3-1-7-16,3-1-2 0,1 1-3 16,-2 0-6-16,-2 2-1 15,-5 0 0-15,-4 1-2 16,-5 2 0-16,-5 1-1 16,-5 2-2-16,-2 3 4 0,-5 3-1 15,-1 3-3-15,-2 2 2 16,-5 4 3-16,-2 1-4 15,-2 0 1-15,-1-1 2 16,1-2 1-16,-3-1-2 16,4-2 2-16,2-2-1 0,0-2 1 15,3 1-1-15,2-1 1 16,1-2 0-16,2 0-1 16,2-1 1-16,5-1-1 15,3-1 1-15,1-2-2 16,4-3 1-16,1 0-2 0,0-3 5 15,-1-1-2-15,0-2 0 16,0 0 0-16,-5-1 0 16,-3-1-1-16,-2 1 1 15,-3-1-5-15,-2 1 1 0,-4 1 1 16,-6 2 3-16,-3 2 2 16,-5 0 15-16,-2 4 1 15,-3 1-2-15,1-1-4 16,2-1-2-16,3-1-2 0,3-1-7 15,7-1-1-15,2-2-2 16,5 2-9-16,5 0-50 16,5-4-43-16,3-7-92 15,4-7-185-15</inkml:trace>
  <inkml:trace contextRef="#ctx0" brushRef="#br0" timeOffset="2158.741">23782 6138 521 0,'0'0'8'0,"-16"-51"-2"0,10 30 12 16,-1-1 3-16,3 4 3 0,-1 0-6 16,4 3-7-1,-1 2-3-15,1 2 1 16,1 3-5-16,0 2-4 0,0 3 0 0,0 3 0 31,0 0-3-31,2 6-11 0,0 5 3 16,3 8 9-16,0 8 5 15,0 7 2-15,1 9 8 16,2 5 12-16,0 2-3 16,-1 1-10-16,3-4 4 15,-1-5-1-15,2-5-2 16,1-7 1-16,-1-6 5 0,1-6 1 15,-2-3-4-15,-3-4-3 16,0-4 0-16,-1 0-7 16,-2-3-6-16,-1 0 2 15,1-1-4-15,0 1-9 0,-2-2-72 16,0-2-83-16,-2-4-171 16</inkml:trace>
  <inkml:trace contextRef="#ctx0" brushRef="#br0" timeOffset="2873.475">23926 6020 727 0,'0'0'24'16,"-7"-30"1"-16,4 25 11 15,0 8-27-15,1 11-16 16,0 8 9-16,1 9 0 0,1 5 1 15,0 2-3-15,4-1 0 16,4-2 0-16,5-5 1 16,3-5-3-16,2-6-3 15,2-7-8-15,-3-4 0 16,-2-3-5-16,-4-5 10 0,-2 0 7 16,-5-3 7-16,-2-4 0 15,-2-3 1-15,0-3-3 16,-4-1 1-16,-1-3-3 15,-3-2 0-15,1 0 4 16,-1-1 2-16,0 1 5 16,1 2 4-16,1 0 5 0,1 2-3 15,-1 2-2-15,4 2 0 16,1 1-8-16,1 1-4 0,3-1-3 16,5-1-5-16,5-2 3 15,6 0 3 1,4-2-3-16,4 0 0 0,5-2 0 15,0 1 0-15,1-2 0 16,-1 1 0-16,-3 2 0 16,-3 2 0-16,-6 3 1 15,-4 4 0-15,-5 4 0 0,-2 2-1 16,-2 7-5-16,-1 4 2 16,1 6 0-16,0 4 3 15,3 2 1-15,0-1 0 16,3-3 0-16,2-2 0 15,2-6 3-15,3-5 1 16,2-5-3-16,0-3 1 16,3-9 0-16,-1-6-1 0,-1-7 0 0,-2-3-1 15,-2-3 5 1,-3-4 11-16,-8-1 26 0,-3 2 3 31,-7-1-14-31,-8 4-8 0,-5 5 1 0,-9 8 5 16,-9 9-19-16,-13 8-13 15,-8 18-4 1,-6 14 0-16,-6 15 6 0,1 5-30 16,3-9-234-16</inkml:trace>
  <inkml:trace contextRef="#ctx0" brushRef="#br0" timeOffset="5131.749">23523 6070 493 0,'0'0'-17'16,"0"0"17"-16,34-31-6 0,-23 22 6 0,-1 0 3 15,-1 1 0-15,-1 0-3 16,-3 2 5-16,0 1 15 0,-3 2 11 16,0 0 6-16,-1 3-5 15,0 0-18-15,3 4-16 16,-1 4 2-16,2 3 4 15,2 4 10-15,0 3-5 16,1 5-1-16,-1 1-1 0,-2 2-4 16,-1 1-2-16,-4 1 0 15,0 0-2 1,-4-2 1-16,-2-1 2 0,-1-3 3 0,0-4 6 16,0-2 5-16,2-4 2 15,-1-1-9-15,3-2-4 16,2 0-3-1,1-1-1-15,0 1-3 0,3-1-18 16,2 1-55-16,0-3-71 16,-1-3-180-16</inkml:trace>
  <inkml:trace contextRef="#ctx0" brushRef="#br0" timeOffset="5402.701">23687 6697 743 0,'0'0'-11'0,"0"0"19"0,0 0-2 0,0 0 8 16,0 0 19-16,0 0-2 0,0 0-26 15,14-30-1-15,24 15 0 16,14-10-6-16,16-4-4 16,18-8-25-16,12-3-57 15,6-5-103 1,-2-4-257-16</inkml:trace>
  <inkml:trace contextRef="#ctx0" brushRef="#br0" timeOffset="6596.635">21726 8974 687 0,'0'0'-17'15,"-1"-39"29"-15,-1 21 9 0,2 3 3 16,0 4 10-16,0 2-8 0,0 2-8 16,0 4-1-1,-1 1-1-15,0 2-19 0,-1 4 0 16,0 4 3-16,-1 2 8 0,-2 5-3 15,2 3-2 1,-4 2 0-16,3 1-1 16,1 1-2-16,3-2 0 0,0-1 2 0,7-2-2 15,5-3 0 1,7-2 1 0,5-3-1-16,5-3-1 0,4-1 4 0,3 1 0 15,0 0-1-15,-3 0 1 16,-5 3-3-1,-8 1-1-15,-7 1-5 16,-6 2-5-16,-7 2 9 16,-1 2 0-16,-6 1 9 15,-3 0 8-15,-4 0 0 0,1 0-4 16,-1 0 0-16,1-3 3 16,0-2-6-16,1 0-6 15,-2-2 1-15,0 0-7 0,2-2 0 16,1-1-43-16,0-7-99 15,-1-5-162-15</inkml:trace>
  <inkml:trace contextRef="#ctx0" brushRef="#br0" timeOffset="6897.427">21640 8936 793 0,'0'0'8'0,"0"0"9"0,0 0 11 0,0 0-10 16,0 0-9-16,-7-28-9 16,23 18 2-16,10-6 3 15,12-9 15-15,12-8-9 16,12-7-5-16,7-4-6 15,5-1 0-15,-2 1-3 0,-8 7 0 16,-11 6-24-16,-13 9-22 16,-15 8-52-16,-18 8-26 15,-11 6-3-15,-17 4-144 16</inkml:trace>
  <inkml:trace contextRef="#ctx0" brushRef="#br0" timeOffset="7298.083">21771 9359 573 0,'0'0'15'0,"0"0"15"0,2-30 1 0,-2 22 15 0,0 2-5 16,1 0-5-16,-1 3 1 15,1 0 3-15,-1 3 17 16,0 12-29-16,-4 8-26 16,-3 9 20-16,1 13 21 15,1 9-31-15,-1 3-13 0,-2-12-100 16,-1-24-527-16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3:58:48.614"/>
    </inkml:context>
    <inkml:brush xml:id="br0">
      <inkml:brushProperty name="width" value="0.05292" units="cm"/>
      <inkml:brushProperty name="height" value="0.05292" units="cm"/>
      <inkml:brushProperty name="color" value="#FF0000"/>
    </inkml:brush>
  </inkml:definitions>
  <inkml:trace contextRef="#ctx0" brushRef="#br0">22877 3777 440 0,'0'0'9'0,"0"0"11"0,0 0 6 16,0 0 23-16,0 0-25 15,0 0-13-15,0 0-5 16,-14-28-5-16,14 27 0 16,0-1 0-16,0 1-4 15,2 0 3-15,0-1 1 0,-1 1-1 16,1 0 3-16,-1 0-4 16,0 1 2-16,-1-2 1 15,1 2-1-15,-1 0 1 16,0-1 0-16,1 0 0 0,-1 1 3 15,0 0 7-15,0 0 8 16,0 0 6-16,0-1-4 16,0 1-10-16,0 0-7 15,0 0-5-15,0 0 0 16,0 0 0-16,1 0-2 0,0 0 2 16,1 0 0-16,1 0 0 15,0 1-1-15,1 1 1 16,2 3-2-16,0 1-1 15,2 1 1-15,1 3 0 16,0-1 0-16,2 0 2 0,-1 0 0 16,0-1 1-1,0-2 0-15,0-4 1 0,-1 0 0 16,1-2 2-16,-1 0 0 16,0 0 0-16,3-2-2 0,-1-2 0 15,1-2 1-15,1-2-2 16,4-2 0-16,5-5-1 15,3-3 1-15,10-7 1 0,4-6-1 16,6-2 0-16,5-5-1 16,5-4 0-16,4-4 0 15,3 0 0-15,1-2 0 16,2 3 0-16,-1 3 0 16,-4 4 1-16,-5 6-2 15,-7 4 3-15,-8 5-3 0,-8 3 3 16,-7 5 2-16,-8 4 3 15,-6 4-2-15,-4 2-1 16,-4 4-4-16,-1 0-1 16,-1 1-5-16,1 2-1 15,3 3-14-15,2 2-72 16,-1-2 72-16,-2-5-222 16</inkml:trace>
  <inkml:trace contextRef="#ctx0" brushRef="#br0" timeOffset="3707.097">22878 4209 271 0,'0'0'117'0,"0"0"-121"0,0-28 13 0,0 18 24 0,0 2-7 16,1 0-12-16,2 1-3 16,-2 1-3-16,1 1-3 0,-1 2 10 15,-1 1-5-15,1 0 8 16,-1 1 25-16,0 0-5 15,0 1-20-15,0 0-10 16,0 0-7-16,0 0-6 0,0 0 2 16,1 0-3-16,-1 0 0 15,1 0 0-15,2 0-2 16,0 3 4-16,1 1 8 16,3 1-4-16,1-1 0 0,0 0 3 15,1-1-2-15,0 1-1 16,1-4 2-16,-1 3-1 15,1-3 1-15,0 0 0 16,2 0 0-16,1-3 2 0,3-3 0 16,2-1-1-16,2-3 1 15,5-1-4-15,4-3 3 16,6-2-2-16,5-3-2 16,4-3 1-16,3-2 0 15,1-1-3-15,1-3 1 0,0 2-1 16,-2-1 0-16,-5 2 3 15,-1 1 1-15,-4 2 0 16,-3 0 2-16,-5 3 6 16,-4 0 32-16,-3 3-2 0,-3 0-7 15,-4 4-13-15,-4 4 0 16,-3 0 4-16,-2 3 0 16,-3 2-9-16,0 1-9 15,2 2-5-15,-2 0-4 16,4 2-3-16,0 6-25 0,2 5-65 15,-2 2-27-15,-5 3-60 16,-2-3-208-16</inkml:trace>
  <inkml:trace contextRef="#ctx0" brushRef="#br0" timeOffset="4660.347">23061 4417 198 0,'0'0'6'0,"0"0"26"0,0 0 25 0,-29 0-2 0,25 0-22 16,2 0-21-16,-1 0-7 15,1 0-6-15,0 1-3 0,0 2 2 16,-1 2 1-16,-1 1 1 15,1 2 0-15,-1-1-1 16,0 3 2-16,1-2-1 16,0-1-1-16,1 0 0 15,0-1 0-15,1-2 1 16,1-1 0-16,0-2 0 0,0 1 2 16,0 0-2-16,0-1 3 15,1 0-1-15,3 0 4 16,4-1 0-16,3-1 20 15,7-6 32-15,7-5-18 0,8-2-10 16,4-3-14-16,6-3-3 16,2-1-9-16,0 2 1 0,-1-3-5 15,-2 3 1 1,-4-1 0-16,-3 2 0 16,-5 0 0-16,0 3 0 15,-4 0 1-15,-4 4 4 0,-2 1 4 0,-4 2-2 16,0 1-5-1,-1 3-2-15,-5 1-1 16,1 0 0-16,-3 3 0 16,-2 0-1-16,-1 0 0 0,-4 0-3 15,2 0-4 1,-3 0 4-16,1 1-2 16,1 5 1-16,-1 1 3 0,2 4-20 0,1 2-52 15,-4 0-90-15,0-3-178 16</inkml:trace>
  <inkml:trace contextRef="#ctx0" brushRef="#br0" timeOffset="5510.393">22940 4875 411 0,'0'0'-17'0,"0"0"20"0,0 0 0 0,0 0 16 0,0 0 13 15,0 0-13-15,0 0-16 16,0 0-4-16,0 0-6 16,0 0 4-16,0 0 3 15,0 0 1-15,0 0 2 16,0 0 0-16,28-3 1 0,-12-2 2 15,5-2 8 1,4-3 3-16,6-4 2 0,4-2-1 16,4-2-4-16,4 0-7 15,-2 0-1-15,1 0-5 16,-4-2 1-16,-1 3 3 0,-5 0 1 16,-4 1 6-16,-1 2 9 15,-4-1 5-15,-1 2 2 16,-4 1-5-16,-2 4 7 15,-4 0-11-15,-3 1-5 0,1 2-3 16,-5 0-4 0,0 2-3-16,2 1-3 0,2 2-1 15,3 0-4-15,2 5-41 16,-1-2-128-16,-6-3-289 16</inkml:trace>
  <inkml:trace contextRef="#ctx0" brushRef="#br0" timeOffset="12469.714">22458 3810 495 0,'0'0'-32'0,"0"0"10"0,0 0 20 0,0 0 3 16,0 0 0-16,0 0-1 15,0 0 2-15,0 0-4 0,0 0-6 16,0 0-7-16,-13-2 0 16,13 4 14-16,0 1 0 15,0-1 2-15,-1 1-1 16,0 0 0-16,-2-1-1 0,0 0 7 16,-2 0 10-16,1 0-6 15,-2 0-2-15,2 0 2 16,1-1 19-16,1-1 46 15,2-2-6-15,8-6-44 0,9-8-15 16,8-9-10-16,12-9-1 16,11-8 0-16,9-4 5 15,0-2 7-15,0 1-10 16,-5 5 2-16,-7 8 6 0,-12 7-3 16,-9 6-1-16,-8 7-3 15,-6 6-1-15,-5 5-1 16,-4 1-2-16,-1 2 1 15,0 0-5-15,0 0-12 16,1 3-34-16,2 0-79 16,-1 1-35-16,1-4 53 15</inkml:trace>
  <inkml:trace contextRef="#ctx0" brushRef="#br0" timeOffset="13025.979">22900 3075 460 0,'0'0'203'0,"0"0"-196"0,-18-35 19 0,13 29-20 15,2 2 0-15,1 1 7 32,1 1-16-32,0 2-4 15,0 0-13-15,0 4-38 16,-1 4-36-16,-1 7 97 0,-2 5 1 15,1 6-6-15,3 3 7 16,1 1-2-16,0-1 0 16,8-3-1-16,4-5 1 0,3-6-5 15,4-6 0-15,1-6-2 16,0-3 1-16,-2-5 3 16,-3-5 3-16,-3-5 4 15,-5-1 5-15,-3-3 11 16,-4-1 14-16,-1 0-2 0,-6-2-4 15,-4 0-9-15,-3 1 7 16,-2-1-6-16,-3 2 1 16,0 2-8-16,2 0 21 15,1 5-16-15,3 3-3 0,5 2-7 16,1 6-11-16,5 2-7 16,2 7-94-16,1 4-121 15,5 3 116-15,1-1-178 16</inkml:trace>
  <inkml:trace contextRef="#ctx0" brushRef="#br0" timeOffset="13365.382">23123 3014 495 0,'0'0'210'0,"0"0"-222"0,0 0 6 0,0 0-3 0,0 0 1 16,0 0-9-16,0 0-9 16,0 0-8-16,0 0-1 15,0 0 11-15,1 3 21 16,-1 0 7-16,-1-1-1 0,1-2 0 16,-2 1 18-16,2-1 40 15,0 0 8-15,-1 0-12 16,0-1-19-16,0-2-53 15,0 1 8-15,0-1 14 16,1 3-6-16,0 0-6 0,2 6-50 16,3 1-149-16,2-3 187 15,0-2-296-15</inkml:trace>
  <inkml:trace contextRef="#ctx0" brushRef="#br0" timeOffset="13947.002">23183 2822 776 0,'0'0'3'0,"0"0"20"16,-21-28-9-1,20 21 3-15,-3 1-1 16,4 2-9-16,2-2-5 0,3-1-4 16,5 1-5-16,1-2-2 0,3-1-5 15,3 1 2-15,1 1 5 16,-2-1 0-16,-1 3 3 16,0 2-2-16,-2 1-3 15,-2 2 1-15,-3 3-2 0,-1 6-4 16,-3 4-2-16,0 4 6 15,-3 4 3-15,-1 5 3 16,0 4-1-16,0 2 6 16,-2-1 1-16,-1 0-4 0,2-4 2 15,1-6 0-15,0-2 2 16,0-6-2-16,0-4 1 31,1-3 0-31,2-2 2 16,1-2 0-16,0-2 5 15,4 0 3-15,4-7 8 16,2-2 2-16,6-4-3 0,1-4-6 16,3-3-1-16,0 0 9 15,-2 0-5-15,-2 0 6 16,-4 4-11-16,-2 1 1 0,-5 5-6 16,-1 2 0-16,-4 4 1 15,-1 1-3-15,-2 1-4 16,1 2-4-16,0 2-19 15,-1 3-146-15,-1-1 57 16,0-3-140-16</inkml:trace>
  <inkml:trace contextRef="#ctx0" brushRef="#br0" timeOffset="14468.601">23474 2602 509 0,'0'0'137'0,"0"0"-126"0,0 0 14 16,0 0 13-16,-13-31-9 0,13 29-4 15,0-1-7-15,0 3-8 16,0 0 0-16,0-1-8 16,0 1-2-16,0 0 1 15,0 0-2-15,0 0 0 16,0 0-1-16,3 3-5 15,4 5-15-15,5 4 36 0,3 7 0 16,4 4-1-16,4 2-4 16,1 4-1-16,0 0-5 15,3-1-2-15,-4-2 0 16,1-2 1-16,-2-3-1 0,-4-5 1 16,-1-2-1-16,-6-6 4 15,-2-1-5-15,-5-4 2 16,-3-3-1-16,1 0 15 15,-2 0 83-15,0 0-44 0,0 0-45 16,0 0-12-16,-7-1-65 16,-13-9-317-16</inkml:trace>
  <inkml:trace contextRef="#ctx0" brushRef="#br0" timeOffset="18332.777">22992 4494 164 0,'0'0'355'0,"0"0"-367"0,0 0 15 0,0 0 4 16,0 0-1-16,0 0-5 15,0 0 1-15,0 0-4 16,0 0 0-16,-21-29 0 15,21 26 1-15,-2 2 4 0,1-1 18 16,-2 2 14 0,-1 3-31-16,-2 4-11 0,-2 2 7 15,-1 4-2-15,-1 0 1 16,1 0 1-16,4 0 1 16,-1-3-1-16,3-4 1 15,2-1-1-15,1-1 0 0,0-3 0 16,0-1 2-1,4 0 5-15,7-5 22 0,10-5 20 16,10-4-13-16,12-6-20 16,14-5-9-16,9-3 1 0,6-4-6 15,4 0-2 1,-4-2 0-16,-3 1-1 0,-9 2 2 16,-10 3-1-16,-10 4 1 15,-10 5 1-15,-11 4 15 0,-7 7 45 16,-7 1-9-1,-4 5-31-15,-1 2-24 0,0 4-26 16,-3 2-137-16,2-5-54 16</inkml:trace>
  <inkml:trace contextRef="#ctx0" brushRef="#br0" timeOffset="18761.676">23885 3915 772 0,'0'0'-1'0,"0"0"-9"0,0 0-8 16,-9 35 16-16,9-10 4 15,1 3-2-15,6 2 3 0,3 1-3 16,3-4 3-16,3-4 0 16,1-5-1-16,-1-6-12 15,0-6-23-15,-3-4 8 16,-3-4 20-16,-1-8 8 16,-4-6 6-16,-3-4 31 0,-2-6 11 15,-2-3 6-15,-4-5-2 16,-3-1 0-16,-3-1-15 15,-1 1-7-15,1 4 0 16,1 4-10-16,0 6 2 0,3 6-12 16,4 7-10-16,2 7-7 15,0 5-35-15,2 9-187 16,-1 5 88-16,-1 0-52 16,-1 0-161-16</inkml:trace>
  <inkml:trace contextRef="#ctx0" brushRef="#br0" timeOffset="19016.147">24049 3879 941 0,'0'0'-27'16,"0"0"29"-16,0 0 3 16,0 0-7-16,0 0 0 15,0 0-3-15,0 0-3 0,0 0 7 16,0 0-1-16,10-5-1 15,-10 10 1-15,0-1-1 16,-4 0-1-16,1-2 6 16,0-2 0-16,-2 0 1 0,3 0 11 15,0 0 2-15,2 0-6 16,0 0-7-16,3 0-30 16,3-4-128-16,2-3-106 15</inkml:trace>
  <inkml:trace contextRef="#ctx0" brushRef="#br0" timeOffset="19387.232">24157 3674 1004 0,'0'0'-37'16,"0"0"44"-16,0 0 3 15,0 0-10-15,0 0-22 0,0 0 8 16,0 0 13-16,23 30 4 0,-10-9-5 15,1 0-1-15,1 0-11 16,1 0-1 0,1-2 0-16,-1-2 3 15,1-3 6-15,-3 2 6 16,2-4 0-16,-1 0 0 0,-1-2 1 16,-3-2-1-16,0 0 0 15,-6-3 1-15,0 2-1 16,-5-1 3-16,0 1 11 15,-8 1 10-15,-1 2 12 16,-5 3-11-16,-1 0-10 0,-4 5-8 16,1-1-4-16,-2 4-1 0,0-1-2 15,3 0-9-15,0-2-81 16,2-5-81 0,1-9-116-16</inkml:trace>
  <inkml:trace contextRef="#ctx0" brushRef="#br0" timeOffset="19637.845">24195 3737 982 0,'0'0'-10'15,"0"0"12"-15,-10-32 2 16,12 25-1-16,7-2-1 15,6-1-2-15,6 0 0 16,5-2-2-16,3 0 3 16,3 0-1-16,-1-1 0 0,-2 3 1 15,-6 0-1-15,-6 2-1 16,-6 3-11-16,-4 1-61 16,-3 2-71-16,-4-4-152 15</inkml:trace>
  <inkml:trace contextRef="#ctx0" brushRef="#br0" timeOffset="20013.942">24535 3499 1021 0,'0'0'2'0,"0"0"3"16,0 0 7-16,-2-28-1 0,2 28-11 15,0 0-5-15,4 7-6 16,3 2 6-16,2 3 4 16,2 6-2-16,3 2 1 15,0 5 0-15,2 2 2 16,0 4-2-16,1 0 1 16,0 4 1-16,3 1-3 0,0-1 5 15,1 1-4-15,2-3 4 16,-2-2-1-16,-1-2-1 15,-1-5 0-15,-4-4 1 0,-3-5-1 16,-2-3 1-16,-6-6 0 16,0-4-1-16,-4 0 2 15,0-2 1-15,0 2-3 16,-1 0-61-16,-14-4-177 16,-14-14-313-16</inkml:trace>
  <inkml:trace contextRef="#ctx0" brushRef="#br0" timeOffset="22533.772">22888 4776 161 0,'0'0'433'0,"0"0"-463"0,-6-28 31 0,2 21 6 0,2 2 10 16,0 0 1-16,0 2-1 15,1 0 0-15,0 3-1 16,1-1-15-16,0 1-10 0,0 0-1 16,0 0 1-16,0 0 9 15,0 1 1-15,1 1-1 16,1-1-1-16,-1 2 1 15,3-1 0-15,3 0 0 0,1 1 3 16,5-2-2-16,5 1 5 16,5-2 1-16,6 1 3 15,6-1 5-15,6 1-1 16,6 0 2-16,1 1-1 0,4 0-2 16,3 1-5-16,0 1-3 15,1-1-4-15,-1-3 2 16,-3 2-3-16,-1-2 1 15,-4 0 1-15,-5-2-1 0,-4-1 0 16,-4-1 19 0,-6-1 29-16,-1 2 0 0,-6-1-8 15,-2 1-14-15,0 2-21 16,-2 1-6-16,-2 0-1 16,2 6-23-16,-3 1-72 0,-2-2-139 15,-4-5-136-15</inkml:trace>
  <inkml:trace contextRef="#ctx0" brushRef="#br0" timeOffset="22959.896">24060 4718 865 0,'0'0'-51'0,"0"0"49"0,0 0 15 0,0 0 13 0,0 0-18 0,0 0-11 15,-30 17-3-15,25 14 5 16,1 7 2-16,2 3 1 16,2 2-2-1,4-3 1-15,7-7-13 16,4-7-61-16,1-9-24 15,4-7 18-15,-1-10-2 0,0-3 39 0,-1-12 3 16,-5-6 17 0,-1-5 31-16,-5-5 58 0,-7-1 36 15,0-3 1 1,-9 0-22-16,-1-2-28 0,-3 2-2 0,-2 2 4 31,1 5-3-31,3 5 5 0,-1 5-22 0,4 8-19 16,3 5-18-1,0 5-10-15,0 10-92 0,-1 2-72 0,-1 3-50 16,0-7-184-16</inkml:trace>
  <inkml:trace contextRef="#ctx0" brushRef="#br0" timeOffset="23228.804">24265 4708 1006 0,'0'0'-104'0,"0"0"96"0,0 0 6 15,0 0-3-15,0 0 5 16,0 0 1-16,0 0-1 16,0 0-1-16,0 0 1 15,5-9-2-15,-5 9 4 0,0 0-1 16,0 0 10-16,0-1 15 15,0 1 2-15,0-1-18 16,0 0-9-16,0 1-3 16,1 0-62-16,4 0-94 0,0 0-8 15,1-4-118-15</inkml:trace>
  <inkml:trace contextRef="#ctx0" brushRef="#br0" timeOffset="23795.875">24373 4507 858 0,'0'0'-15'16,"1"-32"20"-16,1 21 24 0,2 4-6 15,1 4-9-15,2 3-13 16,1 2-4-16,1 6-2 16,0 3 2-16,1 6 1 15,-1 1 0-15,0 5 2 16,-1 0-1-16,-1-1 0 15,-3-1 0-15,-1-2 1 0,0 0-1 16,-2-2 2-16,-1 1-2 16,0-1 0-16,0 1 0 15,0-1 2-15,0 0-1 16,0-2 0-16,2-2 0 0,3-3 2 16,3-3 0-16,0-1-1 15,2-4 1-15,2-2 2 16,1 0-3-16,1-5 0 15,-1-2-1-15,0-2 0 16,-2-3 3-16,-2-1-2 0,-3-1 0 16,-1-3 2-16,-1 0-2 15,-1-3-1-15,-2 2 0 16,-1 0 0-16,1 1 0 0,-1 4 10 16,0 3 28-1,0 4 2-15,0 4-12 16,0 2-20-16,0 5-14 0,1 5 0 15,0 5 2-15,0 6 3 0,-1 4 2 16,0 3-2-16,-1 2 1 16,-2 3 0-1,0 0-1-15,-1 1 3 16,1 0-2-16,1-1 0 0,2-2-6 16,0-1-50-16,0-4-23 15,0-4-44-15,0-6-53 16,-1-8-24-16</inkml:trace>
  <inkml:trace contextRef="#ctx0" brushRef="#br0" timeOffset="24290.2">24758 4277 645 0,'0'0'156'0,"-1"-34"-156"0,-1 23 10 0,1 5 9 0,-1 6-5 15,1 0-16-15,0 10-11 16,1 3 11-16,-2 7 1 31,-1 6 0-31,-2 7 1 16,0 8 0-16,-3 7 2 0,0 5-2 15,0 2 2-15,2-3-2 0,3-3 0 16,3-5 1-16,3-6-1 0,8-5 1 16,4-7-3-1,4-4-5-15,3-3-5 16,3-5-6-16,0-2-20 16,0-4 35-16,2-5-3 15,-1-3 3-15,0-1 4 16,-4-7 0-16,-2-2 0 15,-3-2 2-15,-2-3 0 0,-5-2 10 16,-3-1 20-16,-4 0-8 16,-3 0 0-16,0 3 8 15,-2 4 23-15,-3 2 8 16,0 6-20-16,-4 3-31 16,-2 13-16-16,-8 9-2 15,-7 11 3-15,-11 15 1 0,-12 3-127 16,-11-5-280-16</inkml:trace>
  <inkml:trace contextRef="#ctx0" brushRef="#br0" timeOffset="34784.024">22697 4260 277 0,'-1'-6'2'0,"-3"1"2"0,2 0 26 0,1 0-3 16,0 0 2-16,1 0-11 15,0 0 2-15,0 2-7 0,0-2-6 16,3 0-6-16,-1 1 2 16,1 0-2-16,-2 1-1 15,1 2 1-15,-2-2-1 16,1 3 3-16,-1-1 8 15,0 1 11-15,0 0-5 16,0 0-9-16,0 0-6 0,0 0-1 16,1 0-1-16,0 0-1 15,-1 1 2 1,0 1-1-16,1 0 1 0,0-1 0 16,1 1-1-16,-2-1 0 15,2 1 2-15,-1-2-1 0,-1 0 1 0,1 0 3 16,1 1 7-1,-1-1 9-15,1 0-1 16,-1 0 2-16,2 0-3 16,-1 0-1-16,0 0-5 15,3-1-3-15,-3 1-1 16,2-2-5-16,1 1-1 0,0-1-2 16,1 1 0-16,2 0 1 15,0-2-2-15,1 0 3 16,3 0-3-16,1-2 2 15,1-1 3-15,5-1 11 0,1-2 4 0,4-1 2 16,4 0-2-16,1-1-1 31,4-1-10-31,0-1-8 16,4 3 1-16,0-3-2 0,2 0 0 16,4-2 0-16,3 0 2 15,1 0-2-15,3-3 2 16,0 0-2-16,1-2-3 15,0 0 4-15,0 0-3 0,0-1 2 16,-1 1 1-16,-2 0-2 16,0 2 0-16,-2-2 4 15,0 2-3-15,-2-2 3 16,-1 1-2-16,1-1 2 0,1 0 0 16,1-2 1-16,3 1-2 15,1 0-1-15,0-1 1 16,1 4-2-16,-2-2 1 15,-3 3 0-15,-1 1 4 0,-3-1 9 16,-4 2 4-16,-2 0-2 16,-1-1-5-16,-2 0-1 15,-1-1-4-15,-3 2 3 16,-1-1-3-16,0 1-2 0,-1 0 3 16,-3 0 0-16,0 1 0 15,-3 1-2-15,0-1-2 16,-4 2-1-16,0 2-1 15,-3-1 0-15,-2 2 2 16,-3 1 1-16,0 0 12 0,-3 2 9 16,-1 1-4-16,-1 0-3 15,-1 1-13-15,1-1-4 16,-1 2 0-16,-2 1-1 16,1-1 0-16,-1 3 1 0,-1-1 0 15,0 1 3-15,0 0 7 16,0 0 3-16,0 0 1 15,0 0-3-15,0 0-3 16,0 0 1-16,0-1-1 0,0 1 3 16,0-1 2-16,0-2-3 15,0 1-5-15,-2-1-18 16,0 2 12-16,2-2-1 16,0 3-6-16,0 3-69 15,2 1-91-15,1 2 3 0,-1-6-55 16</inkml:trace>
  <inkml:trace contextRef="#ctx0" brushRef="#br0" timeOffset="35339.957">24848 3083 807 0,'-5'-7'-3'0,"-1"-1"-6"0,2 3 26 16,1 4-3-16,3 1-11 15,0 0-10-15,-1 6-36 32,0 6-100-32,-1 6 148 0,0 7-2 15,0 4-2-15,2 1 0 16,5 1 2-16,6-5 0 15,5-7-27-15,4-6-62 16,3-11 7-16,1-4-22 0,0-11-21 16,-4-6 31-16,-4-5 86 15,-5-4 83-15,-5 0 98 16,-6-1 18-16,-3 0-48 0,-7 2-56 16,-2 1-36-16,-2 2 8 15,-1 2-9-15,1 4-25 16,0 3 12-16,0 5-7 15,3 5-28-15,1 5-18 0,-4 7-15 16,-2 11-98-16,-1 8 5 16,-2 2-94-16,1-3-120 15</inkml:trace>
  <inkml:trace contextRef="#ctx0" brushRef="#br0" timeOffset="35611.347">25053 3031 1012 0,'0'0'-39'16,"0"0"23"-16,0 0 21 16,0 0-3-16,0 0-3 0,0 0-4 15,0 0-3-15,0 0-4 16,0 0-2-16,-17-9 12 15,12 11 1-15,-1-1 2 16,2 1 2-16,2-2 2 16,-1 0-3-16,3 0-1 15,-1 0-23-15,1 0-179 0,-3-2-194 16</inkml:trace>
  <inkml:trace contextRef="#ctx0" brushRef="#br0" timeOffset="35895.106">25031 2720 1037 0,'0'0'-40'0,"0"0"24"0,0 0-73 16,0 0 69-16,16 46 21 15,-8-18-1-15,1 2 0 0,-2 1 1 16,2 1-1-16,-1-4 0 16,2-3 2-16,-2-3-1 15,0-2 0-15,-3-3-1 0,-2 1-47 16,-3-2-76 0,0-3-22-16,-10-6-91 15</inkml:trace>
  <inkml:trace contextRef="#ctx0" brushRef="#br0" timeOffset="36308.042">25029 2614 833 0,'0'0'-6'15,"0"0"13"-15,0 0 24 16,0 0-4-16,0 0-15 16,0 0-8-16,0 0-8 15,0 0 0-15,-27-25-4 16,27 25-5-16,1-1-8 16,5 0-4-16,1-2 8 15,6-2 30-15,3 0-9 16,3-3-3-16,2 1 3 0,-1-1-4 15,-3 0 2-15,-3 3-1 16,-3 2 1-16,-3 1 4 16,-3 2-3-16,1 3-6 0,-1 6 0 15,2 6-1-15,-1 4 7 16,-2 7 3-16,2 6 1 16,-2 6-4-16,0 3 0 15,-1 2-1-15,-1 2 0 0,0-2-8 16,0-4-49-16,-1-4-65 15,-1-5-47-15,0-8-49 16</inkml:trace>
  <inkml:trace contextRef="#ctx0" brushRef="#br0" timeOffset="36498.143">25147 2836 880 0,'0'0'-20'15,"20"-32"21"-15,0 12 2 16,9-3-2 0,12-1-1-16,7-5 0 0,0-4 0 15,-8-10 0-15,-33-8 0 16,-7-9-6-16,-8-10-150 16,-38-5-493-16</inkml:trace>
  <inkml:trace contextRef="#ctx0" brushRef="#br0" timeOffset="43308.293">21895 4551 638 0,'0'0'-29'0,"0"0"-32"0,-10-36 69 16,9 29 9-16,1-1 1 0,0 3-11 16,0 2-5-16,0 1-1 15,1-1-2-15,1 3-2 16,-1-1 2-16,3 0-1 15,-4 1 2-15,2-1-1 16,-1-1 1-16,1-1 4 0,0-2-2 16,2-1-1-16,0-3 0 15,2 1-1-15,-2-1 1 16,2 0 0-16,-3 0 1 16,0 1 8-16,-3 0 16 15,0 1 4-15,0 0 11 0,-4 2-3 16,-1-1 3-16,1 1-7 15,0 0-16-15,-1 1-3 16,2 1-4-16,2 0 2 16,-2 0-1-16,2 1-8 15,0 0-2-15,0 1 0 0,0-1-1 16,0 1 1-16,1-1 1 16,-1 2 4-16,1 0-3 15,-2 0-1-15,2 0-4 16,0 0 0-16,0 3-2 0,0 2-1 15,0 2 4-15,0 1-2 16,2 2 1-16,3 0-2 16,-1-2 3-16,0 3-3 15,-1-2 1-15,0 1 1 16,-2-3 0-16,0 1 1 0,-1 0-1 16,1-1 2-16,-1 1-1 15,1 0 0-15,0 2-1 16,-1 1 2-16,0 1-1 15,-2 1-1-15,-2 1-3 0,-5 0 4 16,0 1-1 0,-3 2 3-16,-2 0-6 15,-2 1 11-15,-3 3-3 0,-1-1-2 16,-4 4 4-16,-3 3-4 16,-4 5-1-16,-4 2-1 15,-4 4 1-15,-6 2-1 0,-3 2 1 16,-3 3-3-16,-3 0 1 15,-1-1 1-15,0 2 3 0,-1 1-2 16,0 1 0 0,-2 0-2-16,-2 1 2 15,-4 0-1-15,-2 1 1 0,-5 3-4 16,-5 2 3-16,-3 2 3 16,-4 1 1-16,-4 0-2 0,-3 1 0 15,-4 1 0-15,-1 1-4 16,-5-1 5-16,-1-1-1 15,-2 1 0 1,-1 0 8-16,-2 1 5 0,0-1-5 0,-3 0-5 16,2 2-3-16,-4 1-1 15,-2 0-2-15,1 1 2 16,-1-2 0-16,-1 0 0 16,0 1 1-16,0-2-3 15,3 0 2-15,-3-2 0 16,0 1 0-16,-1 1-1 0,-1-1-2 15,-5 1 3 1,-2 0 0-16,0 0-1 0,-1 0 1 16,1-2 0-1,1-1-1-15,-2 2 2 0,1-1-2 0,-1-2-1 16,3 0 3-16,-3-1-2 16,0-1-1-1,1 0 4-15,2-3-4 16,2 0 2-16,-4-3 6 15,5 2 6-15,0 0 2 0,1-1-10 0,-3-1-1 16,0 2-2-16,2-1 9 16,-2 1-12-16,3-2 5 15,-3 1 2 1,4-3 6-16,1-1 1 0,1-1-3 16,3-1 2-16,-2-1-6 0,5 0 1 15,1-1-3-15,4-1-2 16,2-2 3-16,0-1-2 15,3-1 3 1,2-1 10-16,2-1-4 0,1-1-9 0,2-1 2 31,3 0 1-31,-1-3-2 16,4 1-2-16,1-1 1 0,2 0-4 16,0-1 2-16,3 1-2 15,2 0 1-15,0 1 0 0,4-2 2 0,1-3-2 31,3 1 0-31,1-3 0 16,0-1 1-16,4-2-1 16,2 0-1-16,1-2 2 0,1-1-1 15,3-1 2-15,4-1 1 16,-1-1-5-16,4-2 2 16,1-1 0-16,0 0 1 15,4-1-1-15,0-1 0 0,3-1 2 16,1-1-2-16,3 0 1 15,1 0 0-15,4-1-1 16,-2 0 2-16,2-1-3 16,1-3 1-16,3 1 1 15,0-2-2-15,2-1 1 0,0 1 1 16,2 0 0-16,2-1-1 16,0 1 0-16,1-1 1 15,1-1-1-15,2 0 0 16,2 0 2-16,-2 0-2 0,2 0 1 15,2 0 0-15,1 0-1 16,0-1 1-16,2-1 0 16,0 2 0-16,2-1 0 15,2 0-1-15,-1 0-1 0,0 1 2 16,2-1-1-16,-2 0 0 16,2 1 0-16,-1 0 0 15,2 0 0-15,-3 0 0 16,2 0 3-16,0 0-6 15,1 0 3-15,-2 0 1 0,0 2-3 16,1-1 4-16,-3 1-2 16,1-2 0-16,-1 0 0 15,3 2 2-15,-2-2-1 16,3 1-1-16,2-1 2 16,1 0 1-16,2 1-1 0,-1 2-3 15,2 1-1-15,0 5-2 16,3 1 1-16,1 3 0 15,1 0 4-15,0 0-1 16,0-1 0-16,-1 0 0 0,1-4 0 16,-4-2 1-16,1-2-1 15,-2-3 1-15,1 1 1 16,-1-2-1-16,0 0 0 16,0 0 0-16,0 0-2 15,0 0 6-15,-1 0 0 0,-4-1-1 16,0-3-2-1,-3-2-1-15,-3-2 0 16,-1-1-1-16,-1-3 1 16,-3-1-1-16,-1-3 0 0,1 2 0 15,-1 0 1-15,4 1-1 16,0 2-1-16,3 3 4 0,2 0-3 16,4 5 1-16,1 1 2 15,3 0 1-15,0 0-8 16,7 0-1-16,3-2 2 0,6-1 1 15,1-2 3 1,5-4-1-16,3 0 0 16,0-3 0-16,2-2 0 0,-3-2 3 15,-2 1-2-15,-1 2-1 16,-3 0 0-16,-2 2 0 0,-5 5-3 16,-1 1 1-1,0 3-6-15,-3 1-12 0,4 3-36 16,5 0-48-16,-4 1-60 15,-2-1-230-15</inkml:trace>
  <inkml:trace contextRef="#ctx0" brushRef="#br0" timeOffset="46642.102">21875 4895 512 0,'0'0'6'0,"0"0"0"0,0 0 23 16,0 0 5-16,0 0-12 15,0 0-17-15,-4-28-5 16,7 27 0-16,1-2-2 0,2 0-3 16,0 1 0-16,-1-1-6 15,2 1 6-15,-3-1 1 16,0 0 6-16,-1 1-1 15,-1 1 1-15,-1-1 3 16,-1 2 16-16,0-3 14 0,0 1 1 16,-2 2-7-16,0 0-2 15,2 0-8-15,-3 0-4 16,0 0-11-16,0 5-4 16,2 2 0-16,-3 1-1 15,-1 3 1-15,0 4 0 16,-1 0 0-16,-1 4 0 0,-3 0 0 15,-3 4-1-15,-2 4 2 16,-6 1 3 0,-3 5 8-16,-4 5 1 15,-3 3-1-15,-4 7-5 0,-5 3-3 0,-3 7-2 16,-4 5-2 0,-3 3 1-16,-5 3-1 0,-2 6 0 15,-4 1 1-15,-4 2 0 16,-2 5-1-16,-3 1 0 15,-5 2 0-15,-2 0 0 0,-5 3 0 16,-5-1 1-16,-4 1 1 16,-5 2-2-16,-6 2 1 15,-4 1 0 1,-7 0-1-16,-1-1 3 0,-6-1 29 0,-1 0-7 16,-1 1-7-16,-1-2 0 15,-6 0-5-15,0 1 0 16,-5 0 1-1,-3-2-3-15,-2 2 0 0,-4-2-3 0,1 0-4 32,2-2-4-32,0-4 3 0,-1 0-1 15,0-4-1-15,-2-3-3 16,-1-1 4-16,-3-2 1 16,-2-4-3-16,0-1-2 0,-1-3 5 15,-1 2-2-15,2-2-1 0,0-3 0 16,1 1-1-1,-1-1 2-15,3-3 0 0,0-2-2 16,2-3 3-16,2 0 1 16,3-4-2-16,0-3 6 15,3-2-1 1,3-4 6-16,3-1-2 0,2-3-1 0,1-2-6 0,3-3 0 16,1-1 0-1,2-1 2 1,1-3 3-16,2-1 8 15,4-1 5-15,1-3-5 16,6-1-5-16,3-4 0 16,3-2 4-16,2-2-11 0,3-2-1 15,3-2-2-15,1-3 0 16,3 0 0-16,1-2 2 16,0 1 2-16,3-1 5 15,0 0-1-15,1 2 0 0,4-1 0 16,0 0-4-16,4 0 8 15,-1 2-12-15,4 1-1 16,2-1 2-16,1 0-2 16,1 1-2-16,3 0 4 15,1-2-3-15,3 1 2 0,1-1-1 16,4 1 0-16,0-1 2 16,3 1-2-16,1 0-2 15,1-1 3-15,3 1-1 16,0-1 0-16,1 0 0 15,2 0 0-15,2-2-1 0,2 2 2 16,-1-1-2-16,2 0 3 16,1 0-2-16,0 1-1 15,3 0 0-15,1 0 1 16,5-2 0-16,-1-1 0 0,2-1 1 16,0 0 0-16,3-3-1 15,0 1-1-15,1-1 1 16,2 0 0-16,2 0 0 15,0-1 0-15,2 0 0 16,2-1 0-16,3-1 1 0,1 1-1 16,2-1-1-16,1 1 5 15,1-1-6-15,2 1 1 16,4 0 2-16,-2 1 2 16,3 0-3-16,2 1 0 15,1 0-8-15,0 0-4 0,1 6-1 16,5-1 12-16,-1 3 2 15,3-1-2-15,0 1-1 16,-1 0 3-16,0-3-1 16,-3 0 0-16,0 0 1 0,-1-3-1 15,-2-1 0-15,-1 0 1 16,1 0-3-16,-1-1 2 16,0 0 0-16,0 0 4 15,-3-4 1-15,-4-2-3 0,0-4-7 16,-4-3 0-16,-2-3 3 15,1-1 1-15,1-1 4 16,1 4 0-16,4 3 7 16,3 2 13-16,4 3-13 0,10 1-14 15,13-3-3-15,11-1 2 16,19-8 6 0,15-12-58-16,5-18-161 0,4-23-382 15</inkml:trace>
  <inkml:trace contextRef="#ctx0" brushRef="#br0" timeOffset="48656.699">22078 3790 614 0,'0'0'5'0,"0"0"-12"0,0 0 13 0,0 0 5 16,0-30-10-16,0 27 1 15,-3 1 0-15,3-1-3 16,-2 0 1-16,-1 2-3 16,-3-2-3-16,0 2 3 15,-4-1 6-15,-2 2 5 16,-4 0-1-16,-2 2 2 0,-3 2 9 16,-3 0 4-16,-2 1-6 15,-2 3 1-15,-5 1 6 16,-2 1 0-16,-3 1-1 15,-2 4 2-15,-1 0-4 0,-7 4-5 16,-3 3-5-16,-2 6-5 16,-6 5-2-16,-6 5-1 15,-2 5 0-15,-4 7 0 16,-4 6-1-16,-2 7 0 0,-5 7-1 16,-6 6 1-16,-1 7-2 15,-5 9 2-15,-4 8 1 16,-2 5-1-16,-2 9 0 15,-4 8 1-15,-3 7-2 0,-6 5 6 16,-5 2 2 0,-4 2-2-16,-3-1-1 0,-1-1 0 15,0-3-1-15,-4-4 1 16,0 0 4-16,-3 2-3 16,-4-2-1-16,-3 1-2 0,-2 0-1 15,-3 1-2-15,-2-2 3 16,-4 0-1-16,-3 0-2 15,-4-1 1-15,-6 1 1 0,-2-2-2 16,-2-3 0 0,-2-2 1-16,1-2 1 15,2-5-2-15,2-3 8 0,-2-3 0 16,6-5-1-16,-3-1 1 16,2-3 4-16,0-1 24 15,0-4-31-15,2-1 1 16,-1-2 0-16,5-4-4 0,1-2 0 15,2 0 0 1,5-5 1-16,-2-2-5 0,5-3 4 0,2-6-1 16,4-3 0-16,2-6 0 15,2 0 1-15,6-6 0 16,0 1 3 0,5-5-3-16,-2-1 0 15,3-4-2-15,6-3 3 0,0-5-4 0,6-5 4 16,3-3 1-16,5-4 6 15,6-5 2-15,0 0-5 16,5-6 1-16,3-1-5 0,4-4 2 16,0-2-1-16,3 0 0 15,5-3 1-15,2-3-3 16,2 1 0-16,1-3 0 31,6 0 6-31,3 0 3 16,2 0 0-16,2 0-1 0,4 1 0 15,4 0-10-15,1 4 0 16,5-2 0-16,1-2 0 16,3 1 1-16,1-2-1 15,3 0 0-15,3 0 1 0,0-2 0 16,5-1 1-16,0 2-1 16,3-2 2-16,1 3-4 15,0-2 2-15,2 2-1 16,4 0 0-16,0 0 1 15,4 0-4-15,4 0 4 0,2 2-1 16,4-2 0-16,2 0 2 16,3 0 7-16,2 1-7 15,1 2-10-15,5 2 2 16,2 2 5-16,1 2 1 0,2 1 0 16,2 1 1-16,1 0-2 15,1 1 1-15,1 0 1 16,1-1-1-16,1 2 1 15,-1-1 0-15,0 0-2 0,0-1 3 16,-2-3 0-16,-4-2-2 16,-3-2 0-16,-1-1 1 15,-6-1 0-15,-1-2 3 16,0 0 7-16,-5 0 0 0,-3-3-8 16,-3 0 1-1,-3-3-5-15,-6-2 4 0,-1 0-5 16,-2-4 3-16,-3-4-1 15,0-1 0-15,-2-1-1 16,4-3 0-16,2 1 1 0,5 3 0 16,7 1 2-1,9 1 21-15,9-1 15 0,18-3-38 16,17-9 2-16,21-6 14 16,23-9-3-16,22-5-9 15,11-9-5-15,-2-13-186 0,-18-15-754 16</inkml:trace>
  <inkml:trace contextRef="#ctx0" brushRef="#br0" timeOffset="56349.462">9781 9377 459 0,'0'0'3'0,"0"0"-1"0,0 0 1 0,0 0 0 15,0 0-2 1,-22-29 1-16,22 26-2 0,-2 1 0 16,1 0 0-16,-3 0 0 15,1 1-1-15,-1 1 1 16,-1 0-2-16,0 5-1 16,-2 0 0-16,0 1 3 0,0 1 5 15,0 1 4-15,0 0 5 16,2 1 1-16,-2 0-6 15,1 1-3-15,0 2-4 16,2-2-1-16,-2 1 2 0,3 1-1 16,-1-3 0-16,2 0 1 15,1 0-1-15,1 0-2 16,0 1 1-16,0 0 0 16,0 0-1-16,0 0 2 15,0 2-2-15,0-2 1 0,0 0-1 16,0 0 1-16,0 0 0 15,-1 0 0-15,-1 1 0 16,1-2-1-16,-2 0 1 16,1-1-1-16,1 0 0 0,0 0 0 15,1 0 0-15,-2 1 1 16,-1 0 1-16,1 2 5 16,-1 1-2-16,-1 1 1 15,0 1-3-15,2-2-1 0,-2 2 1 16,1-3 0-16,1 2 3 15,1-1-3-15,1-1-1 16,0 1-1-16,0 1 0 16,1-1 0-16,3 2-1 15,-1 1 1-15,-1 0-1 0,3 2 0 16,-2-1 2-16,2 1-2 16,0-3 1-16,0 1 0 15,0-3 0-15,1 1 0 0,0 0 0 16,1-1 1-16,-1 0-1 15,3-1 1-15,-2 1 3 16,1-2 1-16,-1 1 3 16,3 0 1-16,-1-2 0 15,1 1-1-15,1 0-4 0,1 0 3 16,1-2 9-16,2 0 0 16,-1-3 1-1,4-1 8-15,0-4-6 0,1 0-6 16,1-2-4-16,-2-5 0 15,-1 1-3-15,-3-1-4 0,-1 1-1 16,-5 2-9-16,-4-2-85 16,-4 0-92-1,-10-2-180-15</inkml:trace>
  <inkml:trace contextRef="#ctx0" brushRef="#br0" timeOffset="56744.622">9735 9450 653 0,'0'0'1'0,"0"0"-9"0,0 0 10 0,39-21 3 15,-14 12 10 1,7-1 18-1,0 2-3-15,3 1-12 16,0 3-11-16,-3 3-5 16,-5 1-1-16,-4 4 0 15,-3 4 0-15,-4 4-4 0,-1 3-18 16,-5 0-54-16,-6-2-91 16</inkml:trace>
  <inkml:trace contextRef="#ctx0" brushRef="#br0" timeOffset="62565.167">14471 9450 669 0,'0'0'-42'0,"0"0"25"0,-26-35 25 0,20 25 4 15,1 4 12 1,3 0-2-16,-1 3-13 16,3 1-3-16,0 1-5 15,5 1-15-15,5 0 10 0,2 4-1 16,4 2 3-16,3 3-1 15,3 2-1-15,-1 5 2 16,2 1 1-16,-1 4-2 16,-1 3 3-16,-1-1 0 0,-2 2 1 15,-3-1 0-15,-1-4 0 16,-2-2 1-16,-1-5 1 16,-1-3-1-16,0-5 3 15,4-5 9-15,3-3 7 16,7-10 23-16,8-9 3 0,11-9-19 15,10-10-10-15,12-11-11 16,9-8-5-16,7-5 0 16,3-2 2-16,6-3-5 15,-4-1 2-15,-2 0-12 0,-2 3-1 16,-2-1 5-16,-7-1 3 16,-5 1 5-16,-3 5-1 15,-8 5 1-15,-6 5 0 16,-9 8 1-16,-9 8 1 0,-9 8 11 15,-6 4 10-15,-6 5 11 16,-7 4 13-16,0 4 1 16,-5 1-2-16,0 2-5 15,0 2-13-15,-4 1-11 0,1 1-7 16,0-1-4-16,1 2-2 16,-1 2-1-16,2 1-4 15,0 2 0-15,1 0-4 16,3 4-56-16,4 7-87 15,2 4 43-15,3 3-98 0,-2-4-171 16</inkml:trace>
  <inkml:trace contextRef="#ctx0" brushRef="#br0" timeOffset="63468.259">14358 11746 881 0,'0'0'-4'15,"0"0"-16"-15,0 0 9 0,0 0-3 0,0 0 7 16,-10 30 3-16,14-21 1 16,1-1 1-16,0-1 1 15,2-2 2-15,-1 0 0 0,2-2 0 16,1-1 2-16,1-2 0 16,1 1-2-16,2-1 4 15,2 0-1-15,0-4 0 16,4-4 1-16,3-4 3 0,8-8 3 15,8-10 3-15,12-16-5 16,15-15-2-16,16-15-4 16,16-15-3-16,15-8 1 15,7-8 0-15,7 1-18 0,-8 7-18 16,-4 6 3 0,-13 11 16-16,-16 9 12 0,-17 14 5 15,-18 12 4-15,-12 13 30 16,-14 9 17-16,-11 9-4 15,-4 8-13-15,-3 8-27 16,2 6-41-16,1 7-87 16,-2 2-108-16,-2-2-344 15</inkml:trace>
  <inkml:trace contextRef="#ctx0" brushRef="#br0" timeOffset="70004.528">19312 12233 793 0,'0'0'-15'0,"0"0"-5"0,0 0 41 0,0 0 4 0,0 0-16 16,-8-28-10-16,17 24-4 15,4 1 5-15,5 0 3 16,8-3 0-16,10 1 1 0,14-2 3 16,10-2 0-16,16-2 3 15,10 1-4-15,9 0-5 16,9 0 2-1,4 1 1-15,3 3-4 0,2 0 2 16,-4 3-6-16,3 0-5 0,-2 0-8 16,-2 1-23-1,-2-1-15-15,-6-1 11 0,-1-1 5 16,-9-2 21-16,-4 0 15 16,-9-4 3-16,-6 1 0 15,-9-1 3-15,-9-1 24 16,-8 2 16-16,-13 2 2 0,-8 0-4 15,-6 3-15-15,-9 1-4 16,-5 1 3-16,-2 2 12 0,-2 0-7 16,2 1-19-16,1 1-12 15,2 6-39-15,2 2-65 16,1-3-75-16,-1-6-197 16</inkml:trace>
  <inkml:trace contextRef="#ctx0" brushRef="#br0" timeOffset="70817.872">22359 12083 654 0,'0'0'-23'0,"0"0"20"0,-33-22 43 15,30 19-9-15,3 2-13 0,1 1-17 16,8 0-19-16,9 0 15 16,9 1-2-16,14 2 5 15,14-1 0-15,14 3 1 16,12-2 1-16,13 2-1 0,10 0-1 15,10 0-6-15,4-1 4 16,4 0 3-16,2-3 0 16,-1-1 0-16,-3-3 1 0,-6-6 9 15,-7 0 30-15,-7-3 24 16,-9 0 6-16,-9 0 1 16,-8 1-7-16,-8 2-18 15,-6 5-13-15,-3 4-26 0,-6 6-6 16,-3 9-1-16,-6 5-76 15,-11-1-116-15,-13-8-275 16</inkml:trace>
  <inkml:trace contextRef="#ctx0" brushRef="#br0" timeOffset="77921.957">8505 3136 1009 0,'0'0'25'0,"-25"-41"-49"0,15 17 10 16,5 6 16-16,5 4 5 15,5 5-4-15,5 3-7 0,4 4-4 16,0 2 3-16,0 3-5 16,2 9-1-16,0 3-1 15,0 5 0-15,-2 6 3 16,3 5 1-16,0 1 1 15,0 1 2-15,0 0 4 0,0-3 0 16,0-4 1-16,0-6 0 16,-2-4-1-16,-2-5 3 15,1-4 0-15,0-5 2 16,5-2 3-16,7-13 4 16,10-7 15-16,16-16 11 0,19-17-11 15,19-20-10-15,26-16-9 16,25-13-7-16,16-16-2 15,14-1-9-15,7-1-15 16,-5 3-30-16,-9 9-8 0,-15 9 35 16,-20 10 22-16,-15 10 9 15,-17 9 1-15,-15 9 5 16,-13 10 15-16,-9 11 7 16,-8 9-8-16,-6 14-14 0,0 11-13 15,-2 14-7-15,1 15-58 16,-3 15-114-16,-6 7-97 15</inkml:trace>
  <inkml:trace contextRef="#ctx0" brushRef="#br0" timeOffset="80332.506">17574 3296 127 0,'0'0'788'0,"13"-27"-809"0,-10 18 21 16,2 7 1-16,3 4-18 15,6 8 11-15,5 1 4 16,6 4 2-16,2 2 0 16,5 1 3-16,2 5-4 0,1 3 1 15,1-1 2-15,-2 3-4 16,2 2 3-16,-1-2-1 16,1 0 0-16,3-3 0 0,3-7 1 15,7-8 0-15,6-10 3 16,11-10 2-16,13-18 2 15,16-13 1-15,15-12-4 16,14-13-4-16,16-10 2 0,10-8-4 16,10-6 1-16,7-4-2 15,7-3 1-15,2-4 4 16,1-2-6-16,1 0 6 16,2-1 6-16,-5 1 19 15,-5 6 10-15,-6 11-17 0,-13 13-4 16,-18 17-12-16,-16 21-3 15,-15 24-4-15,-20 17-12 16,-17 19-117-16,-12 4-205 16</inkml:trace>
  <inkml:trace contextRef="#ctx0" brushRef="#br0" timeOffset="82947.506">6615 9115 922 0,'0'0'2'0,"0"0"-3"16,0 0-19-16,0 0 2 0,0 0 18 16,39 26-1-16,-18-14 0 0,5 1 3 15,0 0-3-15,2 1-9 16,1-1 16-1,-1-2-3-15,-1-2-3 0,-3-1 0 16,-1-2 1-16,0-2-1 16,0-4 2-16,3-1-2 0,0-10 1 15,3-4 1-15,7-10 4 16,7-10-3-16,7-12 6 16,11-11-1-16,11-14 1 15,10-11-4 1,10-10-3-16,8-6-3 0,4-3 3 0,2-2-4 15,1-1 1-15,-3 3 1 32,-4 2-4-32,-4 3 1 0,-5 2 2 0,-6 6 0 15,-7 3 2-15,-7 5 0 0,-5 6 2 16,-9 8 14-16,-12 9 1 16,-7 9 0-16,-10 12-1 15,-8 13-11-15,-7 13-4 16,-3 11-5-16,2 14-84 15,0 13-82-15,1 5-74 0</inkml:trace>
  <inkml:trace contextRef="#ctx0" brushRef="#br0" timeOffset="84108.33">16464 9433 1142 0,'22'-36'-56'0,"-4"-3"17"0,2-1 15 15,2 7 23-15,2 5 3 16,0 8 3-16,0 8-4 16,-2 6-1-16,0 6-4 15,1 5 1-15,0 5-1 0,3 6 1 16,-1 1 1-16,2 2 1 15,-2 0 1-15,1-2 0 16,-1-3 1-16,1-2 0 16,-1-8 2-16,6-4 0 0,4-10 0 15,6-9 2-15,11-11-2 16,10-8-1-16,13-10-2 16,12-11-2-16,15-12-21 15,12-12-14-15,13-11-8 0,9-7 7 16,6-8 8-16,0-2 9 15,-2 2 13-15,-6 6 9 16,-15 10 0-16,-17 14-1 16,-19 19 1-16,-18 19-1 0,-23 21-2 15,-21 20-176-15,-21 13-296 16</inkml:trace>
  <inkml:trace contextRef="#ctx0" brushRef="#br0" timeOffset="100362.418">20327 2000 154 0,'-117'-40'253'0,"-3"2"-254"0,4 1-34 0,-7 3 17 0,0 4 20 16,-5 5-3-16,-6 2-20 15,-6 2-4-15,-6 3 13 0,-5 3 4 16,-7 1 9-16,-2 3 0 16,-5 1 0-16,-2 3 4 15,-3 3 0-15,-2 4 1 16,-3 0 4-16,0 5 0 15,-2 6 4-15,-1 2-2 16,-1 5 4-16,1 2 2 0,1 5 2 16,-1 2 4-16,3 2-12 15,-1 6-1-15,-1 3 1 16,2 4-2-16,-2 6 17 16,4 2-15-16,2 5-2 0,6 4 2 15,6 4 10 1,5-1-17-16,5 3-1 0,4 3-3 15,4 5 1-15,6 4-1 16,4 4 0-16,9 5-1 16,6 0 0-16,7 3 2 15,11 2-2-15,5 0-1 0,10 1 1 16,3 1 1-16,9-1-1 16,8 4 0-16,2 3-1 15,7 5 0-15,3 5 0 0,7 5 3 16,5 9-3-16,4 7 0 15,9 7 0-15,10 5 0 16,8 4 2-16,8 2-2 16,13-3 3-16,9 1 0 0,13-3-2 15,9-5 3-15,8-3 3 16,8-6-2-16,7-3-3 16,10-6 0-16,7-6 0 15,8-4 0-15,9-4 2 0,8-4 0 16,10-6-3-16,8-3 1 15,6-6-2-15,5-7-4 16,9-8-3-16,6-7-3 16,8-11 10-16,6-6 1 0,7-8 3 15,3-4-2-15,5-3 2 16,-1-3-4-16,4-2 2 16,2-2 3-16,2-2-2 15,2-5-1-15,4-2 2 16,-1-6 2-16,4-5 3 0,-1-5 4 15,2-1-6-15,-1-9-2 16,2-4-2 0,-2-5-7-16,0-3 17 0,0-4-6 15,1-5 10-15,1-4 11 0,-2-6 10 16,3-2-4-16,-1-7 3 16,-2-1-8-16,-1-4-6 15,-3-1-2-15,-3-2-11 16,-5-3-4-16,-6-1-3 15,-2-3-1-15,-5-4 0 0,-1-4 1 32,-6-6-2-32,-1-8 0 0,-2-5 1 0,-1-8-2 31,-4-5-2-31,-3-6-4 16,-10-2-9-16,-4-1 7 0,-11-3 3 15,-10 0 8-15,-12-2 12 16,-10-2 11-16,-13-1-9 15,-10-2-5-15,-10-1-11 16,-10 0 12-16,-12 4-8 0,-11 1 7 16,-11 0-5-16,-9 1 0 15,-10 1-10-15,-6 2-9 16,-10-1 12-16,-7 1 2 16,-7-1 2-16,-8 2 0 0,-4 0-12 15,-7 3-16-15,-7 2-8 16,-8 2-36-16,-10 3 78 15,-12 3-9-15,-8 2-4 16,-10 1 10-16,-8 1-39 16,-7 1 15-16,-8-1-10 0,-6 4 32 15,-6 1 6-15,-13 3-36 16,-5 2 15-16,-9 4 6 16,-6 8 14-16,-6 3 7 0,-2 6-16 15,5 7 3-15,4 7 10 16,13 9 8-16,17 9-2 15,16 8 15-15,17 8-5 16,15 8-16-16,10 6-11 16,3 5-2-16,2 11-5 0,-2 7-85 15,-6 3-42-15,-4 3-127 16</inkml:trace>
  <inkml:trace contextRef="#ctx0" brushRef="#br0" timeOffset="102142.334">2437 7052 687 0,'0'0'-49'0,"-50"-17"52"0,30 11-1 16,8 3 47-16,3 1-12 16,6 0-29-16,3 2-7 0,3 0-25 15,8 0 13-15,2 0 11 16,8 0-3-16,8 0 0 16,4 2-1-16,8 1 2 15,6 1 2-15,6 2 1 16,8-1 3-1,7 1-1-15,7 2 5 0,5-1 7 16,12 1 5-16,4-1-10 16,8-2 4-16,4 0 3 0,8 0-6 15,6 1-5-15,5 1 3 16,6 0-5-16,6 1 3 0,6 0-6 16,2-3 1-16,6-3 2 15,2-2-4-15,7-2 4 16,0-6 3-16,6-2-2 0,1 0-2 15,2 1 0-15,2 0 0 16,-1 1 0-16,-1 4 0 16,0-1 0-16,-1-1-4 15,0 0 4-15,-2-1 10 0,1-1-2 16,-1-1 4-16,-2 1 1 16,1 1-2-16,-2-1-6 31,-1 3-1-31,-1 2 5 15,-4 3-3-15,0 0 6 16,-5 0-2-16,2 0-2 0,-1 0 2 16,-1 3-2-16,-4-3 6 15,3 0-4-15,-3-3 1 16,0-4-4-16,-3-1-2 16,0-2-5-16,-3 0 4 0,-3-1-2 15,-2-1-4-15,-5 2-1 16,-5-1 2-16,0-1 1 15,-5 1-1-15,-3-1 1 16,-1 0 2-16,-5-1 2 0,-4 1 2 16,-4-1-1-16,0 0 0 15,-7 2-2-15,-1-1 6 16,-5 1 6-16,-1 1-10 16,-2 0-3-16,-3 0 4 15,-3 1-2-15,-3 0 1 0,-2-1-4 16,-4-2 5-16,-4 1 1 15,-5 2-2-15,-6-1 1 16,-8 1-5-16,-6 2 1 0,-8 2-3 16,-8 2 3-16,-6 1-4 15,-6 0-4-15,-2-1-12 16,-4-7-86-16,-8-13-133 16,-8-18-465-16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4:01:42.804"/>
    </inkml:context>
    <inkml:brush xml:id="br0">
      <inkml:brushProperty name="width" value="0.05292" units="cm"/>
      <inkml:brushProperty name="height" value="0.05292" units="cm"/>
      <inkml:brushProperty name="color" value="#FF0000"/>
    </inkml:brush>
  </inkml:definitions>
  <inkml:trace contextRef="#ctx0" brushRef="#br0">15385 11115 360 0,'0'0'7'0,"0"0"31"0,1-29 7 0,4 14-15 16,4-3 8-16,-2-3 16 15,3-2 0-15,0-1-9 16,-1 0-10-16,-2 1-6 0,-3 3-16 16,-4 2-9-16,-3 3 4 15,-10 5-4-15,-5 4-7 16,-9 4 1-16,-1 4 0 16,-6 11 4-16,2 9-2 0,-2 8 0 15,3 7 3-15,-1 3 2 16,3 3 0-16,4 3 0 0,2-1-4 31,6-3 0-31,2-4 0 0,6-4-1 0,4-8 0 16,2-8 1-16,3-8-2 15,0-5 0-15,5-5 3 16,4-9 23-16,5-7 21 0,5-7-26 16,3-5-11-16,5-3-4 15,-2 1-3 1,0 2-1-16,-5 5 2 0,-3 5-3 15,-2 9 0 1,-3 5-1-16,-2 5-5 0,2 10 1 0,1 9-1 16,2 10 1-16,0 8 6 15,2 8 1-15,-2 5-4 16,0 5 4 0,1-2-2-16,-2-1-2 0,-1-6 6 0,0-5-5 15,-1-8 2-15,2-7 1 16,-4-8-3-16,-2-10 1 15,0-4 0-15,0-5-2 0,-2-10 6 16,3-11 30-16,3-11-7 31,2-9-18-31,5-7-1 16,3-11-6-16,5-3 5 0,2 1-3 16,4 4-2-1,-3 8 1-15,-1 11-6 0,-4 10 1 16,-5 13-40-16,-7 7-83 15,-8 6-147-15</inkml:trace>
  <inkml:trace contextRef="#ctx0" brushRef="#br0" timeOffset="507.441">15686 10985 884 0,'0'0'-10'0,"-40"3"10"0,28-3 6 16,7 0-7-16,3 0 0 0,2 0-3 15,6-8-3-15,5-3 8 16,7-3-1-16,6-6 6 16,3-2 8-16,5-2 0 15,0 3-8-15,0 0-1 16,-4 3-4-16,-6 3-1 0,-4 2 1 16,-4 5-5-16,-5 1 1 15,-3 4 3-15,-3 0-1 16,-3 1 4-16,0 2-2 15,0 0 1-15,-3 0 0 0,-1 0 0 16,2 0-1-16,2 0 4 16,2 0 1-16,8 0-6 15,4 0 4-15,4 2 2 16,2 4 0-16,1 6 3 0,-5 7-9 16,-6 8 2-16,-8 6 0 15,-3 9-1-15,-8 3 3 16,-1 3-5-16,2 1-4 15,2-3-112-15,6-9-274 0</inkml:trace>
  <inkml:trace contextRef="#ctx0" brushRef="#br0" timeOffset="1253.227">16499 10242 943 0,'0'0'-10'0,"-30"37"6"0,19-5 1 0,5 9 0 15,2 5 3-15,3 1 0 16,1-1-1 0,0-2 1-16,1-7-1 0,3-6-1 0,-2-7 3 15,1-6-1-15,-1-6-1 16,1-2 3-16,-1-6 0 16,-2-3-1-1,1-1 8-15,0-8 18 16,1-3 36-16,-1-7-40 0,-1-4-18 15,0-6-1-15,-1-5-1 16,-3-5-3-16,-4-6 2 16,1-3-1-1,0-2-3-15,2-1 4 16,3 4-3-16,2 6-1 0,1 7 3 16,7 11-2-16,0 12-2 15,6 10-1-15,4 10-8 16,2 13 8-16,5 9 5 15,4 7-3-15,1 5 3 0,2 0 0 16,-2-1-3-16,0-6 4 16,-4-8-3-16,-4-6 0 15,-2-9 3-15,-4-6-3 16,-8-2 2-16,-1-3 0 0,-6-1-2 16,-2-2 2-1,-8 0-26-15,-6 0-34 0,-6-2-53 16,-7-1-25-16,-4-2 48 15,-5 2 56-15,-4 1 34 0,1 2 2 16,0 0 14 0,-1 5 15-16,6 2 20 0,5-2 27 15,8 0-5-15,7-2-15 16,5-1-15-16,7-2-4 0,3-2 14 16,10-5-7-1,10-6-43-15,10-5-3 0,12-5 0 16,7-3-1-16,6-1 0 15,-1-4-60-15,-4-2-239 0</inkml:trace>
  <inkml:trace contextRef="#ctx0" brushRef="#br0" timeOffset="1974.993">17058 9975 905 0,'0'0'-7'0,"0"0"14"0,0 0-11 0,0 0 2 0,27 28 1 15,-13-5-1-15,3 2 4 16,-3 2-3-16,2-1 1 15,-2-3 1-15,1-6-3 16,-1-4 1-16,-1-10 5 16,-2-3-1-16,0-6 6 0,-3-6-3 15,-3-1-4-15,-4-5 1 16,-2 0-4 0,-9-1-3-16,-7-1 5 0,-2-1-3 15,-4 0 3-15,-1-1 2 16,0-2-4-16,1 0 3 15,4 0 1-15,3 2-3 16,5 2 7-16,2 4 9 0,5 4-3 16,4 2 2-16,4 5-8 15,8 3-9-15,2 2 1 0,4 3-1 16,4 6 0-16,0 1 3 16,-1 4-3-1,-4 2 1-15,-2 0 1 0,-6-1-1 16,-2-1-2-16,-6-1 3 15,-1-2-3-15,0-2 3 0,-1-3 1 16,0 0-2 0,1-3 3-16,0-2-2 15,5-1 1-15,9-1 6 0,0-3-4 16,9-3-2-16,3 1 1 16,4-1-3-16,4 1 0 0,3 2 3 15,-4 3-3 1,-3 1 1-16,-6 5 2 0,-6 5-4 15,-12 4 3-15,-9 4-1 16,-15 2 9 0,-12 3 65-16,-7 0-6 15,-6 2-3-15,-2 2-21 16,5-4-18-16,9 2-18 16,10 1-6-16,9 0-6 15,6-6-38-15,6-6-392 0</inkml:trace>
  <inkml:trace contextRef="#ctx0" brushRef="#br0" timeOffset="4991.249">16145 11980 771 0,'0'0'-4'0,"0"0"9"0,0 0 10 15,0 0 11-15,0 0-15 0,0 0-21 16,0 0 2 0,0 0 3-16,1 15-2 0,12 4 4 15,3 5 2-15,3 1-2 16,-1 4 1-16,1-3 4 15,-1-2-4-15,-3-2 5 16,-1-5-2-16,-4-4-1 0,-3-4 2 16,-2-4 0-16,-3-2 0 15,-2-3-19-15,0 0-31 16,-7-3 52-16,-5-3-25 16,-3-4-1-16,-4-2 20 0,-3-3 4 15,-4-3 0-15,2-3 13 16,1 0 4-16,1-1-11 15,5 2 9-15,2 2 11 0,4 4 3 16,5 1-11-16,5 4-3 16,1 0-5-1,5 1-8-15,10 0-8 0,5-1 2 16,6 1 3-16,10 0-3 0,1 3 2 16,4 3 0-16,-1 2-2 15,-2 6 2-15,-8 6-5 16,-6 5-7-16,-9 6 0 15,-7 2 1-15,-8 3 6 16,-8 1 5-16,-7 0-2 0,-6-3 6 16,-4-1 5-16,-2-2 1 15,-2-3 2-15,2-2-2 16,2-2-6-16,5-2 0 16,7-4-3-16,4-2-3 0,7-2-6 15,2-5-167-15,2-1-79 16,6-9-63-16</inkml:trace>
  <inkml:trace contextRef="#ctx0" brushRef="#br0" timeOffset="5230.273">16448 11795 391 0,'0'0'468'0,"0"0"-460"0,0 0 11 0,0 0-27 0,0 0 5 0,34 48 2 15,-18-18 4-15,2 5-4 16,-1-2 2-16,0-3 1 16,-1-4-3-16,-2-6 3 0,-2-5 0 15,-2-6 11 1,-2-3 8-16,0-1-12 16,-2 3-5-16,0 2 0 0,-2 3-5 15,-3 3-136-15,-1 1-241 16</inkml:trace>
  <inkml:trace contextRef="#ctx0" brushRef="#br0" timeOffset="5848.921">16684 12937 762 0,'0'0'-21'0,"0"28"6"15,6-9 15-15,4 5 9 16,0 2-4-16,2 1 0 15,2-3-3-15,-1-1-2 16,0-3 4-16,-1-5-4 0,-4-3-53 16,-1-6-34-16,-3-1 6 15,-4-5 4-15,-4 0 64 16,-5-7 14-16,-3-3-3 16,-5-2 9-16,-6-4 30 15,-1-2 22-15,-5-5-9 0,-2-3-35 16,-3-4-9-16,2-2 6 15,2 0-9-15,2 2 5 16,9 4 19-16,7 6 26 0,9 5 5 16,7 3-18-16,14 3-28 15,10 2-11-15,9 2-1 16,10 1-1-16,3 4 3 16,2 7-3-16,-2 9 3 0,-5 6-53 15,-7 5-87-15,-11 4 30 16,-10 2 38-16,-13 0 8 15,-5 0 47-15,-15-3 12 16,-7-1 34-16,-8-4 69 16,-5 0 49-16,-2-1-26 0,0-4-47 15,3-3-33-15,4-3-9 16,7-4-19-16,5-4-13 16,7-3 2-16,9-3-5 15,3-8-46-15,6-9-222 0,5-6-285 16</inkml:trace>
  <inkml:trace contextRef="#ctx0" brushRef="#br0" timeOffset="6277.451">16768 12770 954 0,'0'0'-21'0,"-36"-20"29"0,24 8 38 16,9-6-11-16,3 0-21 0,8-5-9 15,8 0-4-15,4 3 2 16,5 2 2-16,1 8-6 16,2 7 0-16,0 8-1 15,-4 10-3-15,-3 11 2 16,0 5-1-16,-4 4-3 15,-4 4 3-15,-3 0 4 0,-2-2-3 16,-3-2 3-16,-2-2 1 16,-1-3-2-16,-1-4 3 15,-1-3-1-15,1-6-1 0,1-3 3 16,2-5-1-16,1-5-3 16,4-4 1-16,4-7 7 15,7-6 24-15,7-8-4 16,2-5-11-16,4-5-8 15,-1 0-6-15,-1 1-3 0,-6 0-80 16,-8-1-220-16</inkml:trace>
  <inkml:trace contextRef="#ctx0" brushRef="#br0" timeOffset="6594.925">16836 11622 1216 0,'0'0'-36'0,"0"0"18"0,0 0-49 15,0 0-135-15,-4 31-183 16</inkml:trace>
  <inkml:trace contextRef="#ctx0" brushRef="#br0" timeOffset="6753.517">16973 11789 912 0,'0'0'5'15,"0"0"-6"-15,0 0-11 16,32 18-1-16,-22-9-214 15,-1 0-264-15</inkml:trace>
  <inkml:trace contextRef="#ctx0" brushRef="#br0" timeOffset="7119.436">17399 12488 1446 0,'0'0'-51'15,"0"0"37"-15,0 0-99 0,0 0-99 16,0 0-32-16,0 0-268 15</inkml:trace>
  <inkml:trace contextRef="#ctx0" brushRef="#br0" timeOffset="7256.881">17626 12783 1267 0,'0'0'-109'0,"0"0"-45"0</inkml:trace>
  <inkml:trace contextRef="#ctx0" brushRef="#br0" timeOffset="10006.788">17505 11231 273 0,'1'-9'15'0,"-1"0"49"0,2-1-9 0,1-2-16 0,1 1 10 15,0 0-9-15,2 0-6 16,0-1-11-16,1 2-4 16,0-1-3-16,0 2-4 0,-1 1 2 15,-2 3-1-15,-1-1-4 16,-3 4 4-16,-3 1 7 15,-5 1-7-15,-5 6-12 16,-5 5-3-16,-5 6 0 16,-2 5 3-16,-4 6-4 0,-2 4 3 15,3 3 2-15,3-1-1 16,4 0 5-16,3-1 1 0,7-6-1 16,5-3 4-1,6-5-4-15,4-6-1 16,10-3 2-16,7-7 1 0,9-3 36 15,5-7 1-15,8-8-17 0,3-4-14 16,3-4-3 0,2-4-7-16,-4-2 3 15,-2 2 0-15,-8 2-4 16,-7 5 3-16,-6 5-2 0,-9 4-4 0,-4 7 1 16,-4 4-2-1,-5 1-1-15,-2 7-6 16,-5 5-8-16,-2 2-6 15,-6 1-89-15,0-3-154 16</inkml:trace>
  <inkml:trace contextRef="#ctx0" brushRef="#br0" timeOffset="10853.37">18046 10753 796 0,'0'0'0'0,"0"0"1"0,-12-26 0 0,11 26-1 16,1 3-20-16,0 10 9 15,0 7 8-15,-2 8-2 0,2 12 6 16,-2 6 8-16,2 7 1 16,0 3-1-16,0-1-4 15,2-5-3-15,1-9-1 0,1-9 2 16,-1-11-3-16,0-8 5 16,-2-7 4-16,1-3 26 15,-2-4 91-15,0-6-6 16,0-7-88-16,0-5-27 15,0-5-3-15,-3-6-1 0,0-5 1 16,-1-4-3-16,0-3 2 16,-1-3 1-16,0-1-4 15,3 0 3-15,-1 3-1 16,3 3-3-16,0 8 3 16,1 7-3-16,5 9-1 0,2 10 0 15,3 8-9-15,1 11 2 16,5 10 8-16,1 4-1 15,3 5 2-15,2 2 3 0,1-2-4 16,1-1 4-16,0-4-5 16,-2-5 1-16,-4-4 2 15,-1-2-6 1,-5-4-30-16,-6 0-14 16,-3-3-32-16,-4 0-47 0,-2-4-79 15,-8-2-105-15</inkml:trace>
  <inkml:trace contextRef="#ctx0" brushRef="#br0" timeOffset="11013.757">17944 11093 832 0,'0'0'32'0,"0"0"41"0,0 0 23 0,19-49-94 0,19 18-2 0,11-6 4 16,11-7-5-16,9-3 3 0,3-6-68 31,-2-3-187-31</inkml:trace>
  <inkml:trace contextRef="#ctx0" brushRef="#br0" timeOffset="11900.398">18479 10568 267 0,'0'0'8'0,"0"0"27"0,0 0-6 0,0 0-7 0,0 0-3 15,0 0 0-15,0 0-7 16,0 0-5-16,0 0-6 0,0 0 9 16,0 0 0-16,-14-24 15 15,11 22 19-15,0-2 1 16,1-1-8-1,-4-1-1-15,2-2-19 0,-2 0 53 16,2 1 0-16,2 2-44 0,1 2 37 16,1 1-17-16,0 4-21 15,7 6-39-15,3 4 10 16,2 5 5-16,4 5 10 16,2 3-6-1,0 2-3-15,0-1 1 0,-1-2-3 16,-3-2 3-16,-2-6-3 0,-3-2-50 15,-3-5-83 1,-6-7-81-16,0-2-124 0</inkml:trace>
  <inkml:trace contextRef="#ctx0" brushRef="#br0" timeOffset="12153.285">18375 10542 751 0,'0'0'26'15,"0"0"36"-15,0 0-31 16,21-35-31 0,5 25-1-16,9-2 0 0,5 1 8 0,6 1 7 15,4 5 2-15,4 5-5 16,-2 2-10-16,-4 9 1 16,-6 6 0-1,-11 4-3-15,-10 5 1 0,-13 4-4 0,-10 3-2 16,-17 4 1-16,-10 3-2 15,-8 1-11 1,-4-1-46-16,-3-2-85 16,2-8-80-16</inkml:trace>
  <inkml:trace contextRef="#ctx0" brushRef="#br0" timeOffset="12485.523">18996 10146 1075 0,'0'0'-17'16,"3"27"-4"-16,6-7 18 15,6 5 3-15,-1 0-2 16,3-2 1-16,-4-2-1 16,0-1-15-16,-1-3-4 0,-3-4-18 15,-3 0-61-15,-3-6-57 16,-3-4-119-16</inkml:trace>
  <inkml:trace contextRef="#ctx0" brushRef="#br0" timeOffset="12754.96">18912 10169 812 0,'0'0'2'0,"0"0"62"0,4-40-15 16,14 30-39-16,5 0-4 15,10 0 5-15,7 5-1 16,7 5 7-16,3 3-6 16,1 12-8-16,-4 6 1 0,-8 8-5 15,-9 4 0-15,-12 3 0 16,-12 4 1-16,-8-1 0 16,-15 1 1-16,-8 0-2 15,-8-1 4-15,-4-1-1 0,-2-3-3 16,1-1-7-16,3-6-84 15,4-9-128-15,7-6-234 16</inkml:trace>
  <inkml:trace contextRef="#ctx0" brushRef="#br0" timeOffset="13215.399">19561 9915 896 0,'0'0'3'0,"0"0"-16"16,-1 39 6-16,8-19 6 15,4 2 4-15,1 2-3 0,0-1 1 16,-1-5 1-16,-1-1-3 16,-1-6 1-16,-3-4-2 15,-2-4 1 1,-2-3 2-16,-2-2 9 0,-8-6-2 16,-4-2-8-16,-2-2-7 0,-4-5 4 31,0-2 6-31,0-2-2 0,2-2 3 0,3-4 11 15,1-1 3-15,5-3 11 16,3 1 11-16,4 2-6 0,4 2 8 16,8 4-18-16,6 3-24 15,7 7 0-15,6 5-1 16,0 7-38-16,0 2-127 16,-5 10-166-16</inkml:trace>
  <inkml:trace contextRef="#ctx0" brushRef="#br0" timeOffset="13389.776">19636 10005 792 0,'0'0'22'15,"0"0"68"-15,0 0-1 16,0 0-55-16,0 0-26 31,6-32-7-31,10 21 1 16,4-2-4-16,4 1 3 0,2 1-47 15,0 2-84-15,-2 1-88 16,-7 3-180-16</inkml:trace>
  <inkml:trace contextRef="#ctx0" brushRef="#br0" timeOffset="13564.902">19650 10175 820 0,'0'0'50'0,"0"0"64"15,0 0-54-15,0 0-43 16,0 0-6-16,49-44-4 16,-17 22-6-16,7-1-2 15,5-5-36-15,2-2-178 16,-4-6-599-16</inkml:trace>
  <inkml:trace contextRef="#ctx0" brushRef="#br0" timeOffset="14134.845">20202 9471 772 0,'0'0'3'0,"1"-41"10"0,-4 28 20 16,-4 6-9-16,-4 7-5 15,-6 5-17-15,-3 9-7 16,-2 7 5-16,-2 7 2 16,0 10 5-1,3 5 6-15,4 3 3 0,6 2-7 0,8-1-1 16,4-5-6 0,13-5-2-16,9-7 4 0,10-8-1 15,10-5 9-15,3-8 1 16,6-6-8-16,2-4 1 15,-3-11-64-15,-4-6-218 0</inkml:trace>
  <inkml:trace contextRef="#ctx0" brushRef="#br0" timeOffset="14642.188">20516 9414 813 0,'0'0'0'0,"0"0"-30"16,0 31 27-16,3-8 5 0,1 7-1 16,0 3 4-16,0 4 0 15,2 1-4-15,1-2 3 16,0-5-3-1,-3-3-2-15,2-8 4 0,-4-7-2 32,0-3-1-32,-2-7 5 0,0-3 10 15,-2-6 115-15,-3-7-113 16,-1-4-16-16,0-6 1 16,-1-6-1-16,1-2-2 15,0-5 3-15,1-3-1 0,2-1-2 16,-2-1 3-16,4 0-1 15,1 2-2-15,0 4 3 16,0 6-1-16,2 6 5 16,3 8 41-16,1 8-19 15,4 7-25-15,5 11-6 0,2 10-2 16,6 5 5-16,2 8 0 16,2 5-3-16,1 2 4 15,3 0-2-15,0-3-11 16,0-5-5-16,-1-4-13 0,-3-6 7 15,-2-5-8-15,-6-5-55 16,-6-5-54-16,-6-5-95 16</inkml:trace>
  <inkml:trace contextRef="#ctx0" brushRef="#br0" timeOffset="14800.872">20524 9602 866 0,'0'0'136'0,"0"0"-64"0,6-35 0 0,26 17-71 16,15-5 2-16,12-10-11 15,10-16-253-15</inkml:trace>
  <inkml:trace contextRef="#ctx0" brushRef="#br0" timeOffset="20286.694">17275 9860 991 0,'0'0'0'0,"0"0"-2"0,0 0 2 0,0 0-1 15,0 0-44-15,0 0-113 16,0 0-15-16,28-22 39 16,-12 9-344-16</inkml:trace>
  <inkml:trace contextRef="#ctx0" brushRef="#br0" timeOffset="21049.08">20977 9977 955 0,'80'-51'-82'0,"7"-19"-381"0</inkml:trace>
  <inkml:trace contextRef="#ctx0" brushRef="#br0" timeOffset="21781.004">16383 10073 939 0,'0'0'18'0,"0"0"-8"0,0 0-4 0,0 0 18 0,0 0 3 16,-21-28 1-16,21 9 8 15,8-12 4-15,8-17-11 16,14-16-7-16,13-21-21 0,12-21-24 16,3-24-229-16</inkml:trace>
  <inkml:trace contextRef="#ctx0" brushRef="#br0" timeOffset="22960.59">17810 10700 868 0,'0'0'10'0,"0"0"-7"0,0 0 1 0,0 0 2 0,0 0-3 16,-25-33 8-16,23 28 5 15,2 0 14-15,-1 2-3 0,1 3-9 16,3 0-11-16,2 12-15 16,5 3-1-16,3 6 10 15,2 2 4-15,2 2 0 16,-1-5-1-16,2-6-1 15,-3-10 3-15,1-7 32 0,0-17 7 16,2-12 6-16,3-11 1 16,2-10-17-16,4-11-15 15,5-7 0-15,6-4-6 0,9-7-7 16,10-12-9-16,7-15-108 16,9-15-177-16</inkml:trace>
  <inkml:trace contextRef="#ctx0" brushRef="#br0" timeOffset="24127.206">20382 9316 696 0,'0'0'222'0,"0"0"-211"0,0 0-14 0,0 0-1 15,0 0 4-15,0 0-2 16,0 0 2-16,0 0 2 16,31-28-2-16,-22 22 1 0,-1-1 3 31,0 0 6-31,-4 3 14 0,1 0 13 16,-4 2-6-16,0 1-1 0,-1 1-9 15,1 3-12-15,0 1-4 16,-1 3 14-16,0-1 6 15,0 0-8-15,1-1 0 16,-1-1 0-16,0 0 2 16,2-2-3-16,-2-2-3 15,0 2 4-15,0-2 1 0,3 0 7 0,-1-2 9 16,7-6-2-16,9-12 10 16,16-14 3-1,20-17-17-15,25-18-14 16,25-20-10-16,20-17-10 0,12-14-105 15,-2-12-275-15</inkml:trace>
  <inkml:trace contextRef="#ctx0" brushRef="#br0" timeOffset="24924.9">21194 9521 1271 0,'0'0'2'0,"0"0"-3"15,-7-39-3-15,26 20-10 0,10-6-48 16,10-5 14-16,7-2-1 16,8-3 6-16,-1 1-40 0,-5 1-118 15,-8 4-276-15</inkml:trace>
  <inkml:trace contextRef="#ctx0" brushRef="#br0" timeOffset="25106.766">21273 9639 1256 0,'0'0'32'15,"22"-29"-34"1,4 2-3-16,14-7-26 16,12-5-21-16,11-6 7 15,8-8-53-15,1-3-45 0,-2-5-154 16</inkml:trace>
  <inkml:trace contextRef="#ctx0" brushRef="#br0" timeOffset="25619.632">22180 8710 1185 0,'0'0'7'0,"0"0"-11"15,0 0 6-15,-30-16 1 16,26 14-5-16,-1 0 3 16,0-1 0-16,-1-2-2 15,0-1 2-15,1-2 2 16,1-3-3-16,2-3 3 0,2-1-1 15,0-4-2-15,7-1 1 16,7-3-4-16,4-1 3 16,5-1-1-16,5 2-1 15,4 1 0-15,4 3 2 16,1 4-2-16,2 6 1 16,-1 8 1-16,-5 2-4 0,-6 12 1 15,-6 7 0-15,-9 7-3 16,-7 7 2-16,-5 7 4 15,-8 6-2-15,-3 7 2 0,-3 1 2 16,-3-2-3-16,6-2 4 16,1-9-4-16,6-9 9 15,4-9 24-15,4-7 3 16,12-9 20-16,13-8 0 0,17-13-14 16,23-15-12-16,27-12-22 15,30-16-4-15,24-17-6 16,13-19-123-16,8-22-476 15</inkml:trace>
  <inkml:trace contextRef="#ctx0" brushRef="#br0" timeOffset="28429.562">17861 12451 760 0,'0'0'-2'0,"34"-35"-7"0,-6 14 11 16,8-3 12-16,10-2-4 16,8-5-7-16,12-2-1 15,8-5 2-15,9-2-4 0,7-4-1 16,5-3 0-16,6-2-21 16,-1-1-25-16,6-1 0 15,0 1 2-15,1-1 23 16,2-1 15-16,0 0 4 0,2-2 5 15,1-1 1-15,0 1 4 16,2-2 18-16,-3 4 5 16,-1 0-1-16,0 2-9 15,-4 2 1-15,-1 4 9 0,-4 1-4 16,-1 1-8-16,-1 1 3 16,-3 0-11-16,1 0-8 15,-1-1 0-15,0 1 1 16,-6 0-2-16,-2 1 3 15,-6 3-4-15,-5 3-2 0,-7 6 2 16,-5 2-1-16,-5 7-7 16,-4 1-11-16,-5 5-64 15,-8-2-109-15</inkml:trace>
  <inkml:trace contextRef="#ctx0" brushRef="#br0" timeOffset="38203.415">16318 10319 418 0,'0'0'132'0,"0"0"-130"0,-36-1 1 16,26 0 5-16,4 1 3 0,0 0 3 15,4 0-9 1,-2 0-1-16,2 0-3 0,1 0-2 15,-2 0 1-15,-3 0 0 16,-2 0-1-16,-4 0 2 0,-3-2-2 16,-5-1 1-16,-5-2 3 15,-2-1 7-15,-6-3 22 16,-6-1 0-16,-4-2-3 16,-5-2-11-16,-7-1-8 15,-5 0-8-15,-8-1-1 16,-4-1-2-16,-6 2 0 0,-7 1-3 15,-4 0-4-15,-7 1-7 16,-3 2 9-16,-2 2-4 16,-6 1 9-16,-1 3 3 15,-6 4 0-15,-4 1 2 0,-5 4 5 16,-4 5 0-16,-3 4 16 31,1 1 14-31,0 3 18 0,3 0-11 0,6-1 0 0,7-1 13 16,9-2-5-1,10-3 0-15,12-3-7 0,9-5-7 16,12-2-17-16,8 0-12 31,9-2-7-31,2 2-5 0,4 3-3 16,-1 7-20-16,0 7-100 16,-10 7-57-16,-10 3-154 15</inkml:trace>
  <inkml:trace contextRef="#ctx0" brushRef="#br0" timeOffset="39155.147">9317 11374 822 0,'-14'-51'34'0,"-2"6"-12"0,4 4-7 16,3 8-10-16,6 8-1 15,1 8-4-15,2 6-2 0,3 8 2 16,4 6-6-16,3 12 1 15,3 14 1-15,3 13 3 16,-1 13 2-16,0 13-2 16,0 11-5-16,-4 3-23 15,-2-3-13-15,-4-8 7 0,-2-12 24 16,-3-16 10-16,0-14 2 16,-3-11 4-16,-1-9 25 15,-3-6 52-15,-2-3-28 16,-2-5-22-16,0-6 6 0,0-6-15 15,-2-9-14 1,3-8-3-16,0-9-5 0,4-13 0 16,3-7-2-16,3-9-2 15,2-6-23-15,5-5-16 0,3 1 10 16,0 7-17-16,-1 7 39 16,-1 10 5-1,-1 13 4-15,0 14 3 0,-3 11-3 16,0 12 5-16,3 8-3 0,3 14-5 15,3 9 7-15,4 9-2 16,7 9 3-16,3 8 0 16,3 6-4-16,1 2 0 15,0-2 1-15,-1-5-2 16,-6-4-2-16,-3-7 2 0,-4-8-3 16,-9-7 2-16,-4-4-3 15,-4-2-4-15,-4-2 2 16,-8-2-7-1,-5-2-30-15,-4-1-48 0,-7-4-23 0,-3-2 26 16,-3-5 46-16,0-3 37 16,-1-6 11-16,4-4 25 15,6 0 55 1,5-1 42-16,7 3-5 16,4 1-22-16,9 2-34 0,3-2-46 0,9-3-19 15,8-4 0-15,9-4-1 16,8-7 2-16,6-7-1 15,9-3-2 1,4-5-36-16,1-3-81 0,-5-1-124 0</inkml:trace>
  <inkml:trace contextRef="#ctx0" brushRef="#br0" timeOffset="39345.696">9836 11021 992 0,'0'0'0'0,"0"0"22"16,0 0-4-16,-15-27-9 0,30 11-16 15,4-4 1-15,6-2-27 16,3-4-23-16,4 5-27 16,-6 0-39-16,-2 5-88 15,-6 3-116-15</inkml:trace>
  <inkml:trace contextRef="#ctx0" brushRef="#br0" timeOffset="39496.765">9911 11192 820 0,'0'0'31'16,"0"0"110"-16,0 0-68 16,0 0-37-16,0 0-43 15,34-37 7-15,3 0 0 16,11-12-42-16,6-11-102 0,1-8-170 15</inkml:trace>
  <inkml:trace contextRef="#ctx0" brushRef="#br0" timeOffset="40533.887">10588 10068 982 0,'0'0'6'0,"-23"-30"-3"0,13 23 1 16,1 4-6-16,-1 5 1 16,-2 9-4-16,-1 6-7 15,-5 9 11-15,3 9 1 16,-4 9-2-16,1 8 2 15,0 10-2-15,2 6 2 16,3 6 0-16,0 0-2 0,8-5-2 16,3-8-23-16,4-15 1 15,11-13 9-15,5-15-2 16,6-16 4-16,7-9 15 0,7-16 2 16,4-6 0-1,2-8 0-15,2-7-2 0,0-4-2 16,-2-3-5-1,-3-1 5-15,-4-2 0 16,-4-3 5-16,-4-1-4 0,-2 1 2 16,-5-1 1-16,-2 4-2 15,-6 4 3-15,-3 6 6 0,-3 7 22 16,-5 9 7-16,-2 8-2 0,-1 7 11 16,0 8 3-16,-1 7-18 15,-4 14-33-15,-2 7-1 16,-3 11-1-1,-1 8 2-15,-1 6 0 0,1 0-3 16,0-2 2-16,4-3 3 16,4-5-6-16,2-6-1 15,1-7-14-15,1-7-13 0,3-5 10 16,2-8 4-16,1-5 14 31,2-9 6-31,3-9 1 0,2-4 0 16,1-7 2-16,2-7-4 15,-2-2 2-15,0-2 2 16,-1 4 2-16,-1 4 8 16,-3 7 11-16,-1 9 7 0,0 8-10 15,1 6-18-15,-1 2-6 16,3 8 3-16,2-1-4 16,0 3 4-16,-1-2-2 15,-2-1-4-15,-1-1-23 0,-3-3 9 16,-4-3 7-16,-3 0 12 15,0-7 10-15,-3-3-6 16,-2-5 1-16,1 0 3 16,-1-7 9-16,2-4 6 15,3-4-6-15,2-4-11 16,6 0-3-16,2 0-5 0,7 3 3 16,1 6-1-16,6 5-4 15,0 7 3-15,7 6-2 16,-1 5-1-16,2 4 2 0,-1 8-9 15,0 10-40-15,-7 5-27 16,-6 3-32-16,-6 1-27 16,-6-2 64-16,-6-5 66 15,-3-6 9-15,-9-6 102 0,0-9 27 16,-1-1-44-16,0-6 26 16,-2-9 14-16,5-6-32 15,7-10-51-15,3-9-33 16,11-10-8-16,12-10-4 15,9-8-2-15,12-7-20 0,3-9-104 16,0-3-93-16,-4 0-405 16</inkml:trace>
  <inkml:trace contextRef="#ctx0" brushRef="#br0" timeOffset="42260.352">17687 11455 811 0,'0'0'130'0,"0"-28"-127"16,-5 13-2-16,4 3-6 15,-1 2 3-15,2 2 3 0,0 0-2 16,0 5 3-16,0 1 0 16,0 4 0-16,0 11-12 15,0 7 2-15,0 13 12 16,0 8 24-16,0 7-10 15,4 3-13-15,5 0-4 0,5-6-2 16,8-8-1-16,15-12 0 16,11-11-3-16,13-14 3 15,14-7 17-15,11-17 15 16,9-13 3-16,2-8-13 0,0-6-7 16,-5-3-6-1,-8 1-3-15,-13 4 0 0,-15 9-4 16,-18 9-25-16,-20 6-37 15,-22 8-74-15,-29 3-333 16</inkml:trace>
  <inkml:trace contextRef="#ctx0" brushRef="#br0" timeOffset="42992.06">10165 12316 1099 0,'8'-27'-78'0,"-3"0"88"0,2 3-10 0,5 1 0 15,1 1-3-15,-2 5 1 16,1 4 1-16,-2 1-1 16,-3 5-1-16,-2 7-13 15,-5 5-49-15,-3 10 36 0,-7 6 25 16,-7 12 4-16,-4 8 4 15,-3 7-1-15,-4 7-1 16,2 3 3-16,2 0 6 0,8-2 13 16,6-4 4-16,8-7-8 15,7-7-7-15,10-7-6 16,7-9-5-16,8-13-2 16,7-9-2-16,5-11-1 15,9-15 3-15,4-12-43 0,1-12-73 16,-1-9-176-16</inkml:trace>
  <inkml:trace contextRef="#ctx0" brushRef="#br0" timeOffset="43198.71">10624 12048 1316 0,'0'0'-19'16,"0"0"33"-16,-32-10-14 0,32 3-1 15,3-3-8-15,10-4-14 16,7-2-32-16,7-3-8 16,5-1-11-16,-1 5-11 15,-3 7-57-15,-6 8-97 0,-10 16-69 16</inkml:trace>
  <inkml:trace contextRef="#ctx0" brushRef="#br0" timeOffset="43315.416">10702 12274 664 0,'0'0'118'15,"0"0"96"-15,0 0-164 0,0 0-39 16,34-3-7-16,-2-27 12 16,12-13-4-16,10-11-45 15,2-9-89 1,-2-7-185-16,-6-4-304 16</inkml:trace>
  <inkml:trace contextRef="#ctx0" brushRef="#br0" timeOffset="44234.168">11186 11369 1060 0,'0'0'75'0,"0"0"-21"16,0 39-61-16,6 6 5 15,1 12 4 1,5 11-4-16,-1 7-3 16,4 1 0-16,2-6-24 15,-2-8-56-15,2-10 1 16,-5-12 15-16,-3-13 66 0,-3-9 2 15,-5-8-4-15,-1-9 7 16,-4-5 21-16,-3-8-1 16,-6-9-13-16,-1-6-8 15,-4-9 3-15,-1-6 6 0,1-10 1 16,-3-7-1 0,4-10-6-16,3-8-6 15,0-3 2-15,7-3 3 0,1 2-2 16,6 5 6-16,0 13 21 15,6 12-2-15,5 13 1 16,4 13 0-16,5 15-17 16,7 10-11-16,4 10-2 15,7 15 2-15,5 8 0 0,2 7-1 16,0 2-8-16,-1-2-41 16,-5-2 10-16,-4-6 0 15,-10-5 26-15,-7-3 5 16,-5-3 3-16,-9 2-2 0,-4-1-3 15,-7 2-6-15,-8 2-37 16,-3-2-59-16,-8-1-9 16,-5-1 52-16,-3-4 59 15,-4-1 21-15,1-3 20 0,-2-2 45 16,2 1 16 0,4-2 14-16,8-3-32 0,5-2 2 15,7-1-14-15,6-5-25 16,7 0-25-16,3-10-14 0,11-4-14 15,3-12-6-15,9-7 7 16,6-11-12-16,1-7-20 16,4-7 6-16,2-5 3 15,1 2 19-15,-3 1 21 0,-5 7 2 16,-5 9-2-16,-6 9 7 16,-4 15 30-16,-6 10 31 15,-2 10-17-15,-1 7-47 16,3 10 10-16,-1 4 27 15,1 4-24-15,2 0-11 0,0-4-4 16,2-1-3-16,-4-7 3 16,1-5-4-16,-2-7-2 15,-2-1-15 1,-1-10-15-16,-2-5-21 16,-3-5-8-16,-2-4 25 0,0-4 32 15,-2-2 9-15,-3-3 19 16,2-4 25-16,1-1-4 0,2 1-14 15,1 3 3-15,5 6 11 16,4 10 14-16,3 9-5 16,6 9-43-16,2 8-9 15,5 7 3-15,5 5-2 0,3 0-1 16,-2 0 0-16,-2-5-7 16,-4-2-69-1,-7-9-40-15,-8-4-39 0,-8-11-89 0,-4-8-270 16</inkml:trace>
  <inkml:trace contextRef="#ctx0" brushRef="#br0" timeOffset="44419.79">11923 10605 653 0,'-10'-56'80'0,"1"7"19"0,2 10-42 0,5 12 59 0,2 13 0 15,5 14-56 1,8 10-64-16,2 12 3 0,6 9 2 15,6 10-3-15,2 8-2 16,-3 7-11-16,-2 5-110 16,-8-1-98-16,-7-2-258 0</inkml:trace>
  <inkml:trace contextRef="#ctx0" brushRef="#br0" timeOffset="44797.738">11965 10995 756 0,'0'0'29'16,"-41"-14"80"-16,28 1-50 15,5-4 4 1,5-4-22-16,4-2-32 0,9-5-9 0,5-5 1 31,5-5-3-31,7-3 2 16,4-1-6-16,0 2-20 0,1 4 5 0,-2 8 10 0,-3 10 8 16,-5 8 4-16,-2 10-4 31,-2 1 0-31,-1 8 5 15,-1 3-2-15,0 0 0 16,0-4 2-16,1-2-3 0,0-6 1 16,-2-2 1-16,1-8-1 15,-2-6 3-15,-1-4-1 16,-1-3-2-16,-3-3 3 16,-4-1-1-16,-5 1 1 0,-5 2 8 15,-7 1 9-15,-4 5-3 16,-4 8-4-16,-4 7-9 15,0 8-3-15,-1 11 0 16,2 8-4-16,6 5 1 16,2 3-21-16,5-1-142 0,3-6-313 15</inkml:trace>
  <inkml:trace contextRef="#ctx0" brushRef="#br0" timeOffset="46196.437">12439 10362 1315 0,'0'0'1'0,"0"0"24"0,0 0-30 16,34 28 5-16,-17-10-8 15,-3 1 3-15,2 0-55 16,-6-4-36-16,-3-2-30 0,-3-5-3 15,-4-3 6 1,-3-5 22-16,-4-5 81 0,0-6 16 16,-2-7 11-1,1-4 70-15,4-6 30 0,1-3-25 16,3-1 32-16,0 2-62 0,3 2-43 16,5 5 45-16,4 6 10 15,0 6-34-15,3 6-24 16,1 5-6-16,3 0 0 0,-2 5-3 15,0 2 1-15,-1 0-10 16,-3-1-32-16,-2-1 1 16,-4-2-2-16,-4-1 11 15,0-2 15-15,-1-1 16 16,0-6 9-16,-1-5 2 0,1-5 4 16,2-4 24-1,0-5 2-15,2-1 3 0,0-1-2 16,2 5-6-16,-1 2-5 15,2 7-4-15,2 6-13 0,0 7-11 16,3 2 0-16,0 7-2 16,4 1 1-16,1-1 0 15,2-5-29-15,0-3-28 16,0-2 14-16,-1-11 1 0,-1-5 10 16,-3-5 5-1,0-5 16-15,-3 0 13 16,-3-2 0-16,-1 5 29 0,-2 2 26 15,-1 6 2-15,-3 6 3 16,2 8-14-16,-2 3-37 0,3 3-10 16,2 5 1-1,2 1-2-15,4-2 1 0,0-3 1 16,3-4-4-16,-1-2-9 16,-1-7-18-1,-2-4-3-15,-5-2 1 0,-5-2 16 0,-3 2 11 16,-9 2 5-16,-6 1-4 15,-7 3 6-15,-4 2 3 16,-5 0 1 0,0 2 16-16,0-1 7 0,3-1-13 15,4-1-7-15,3-4-5 0,10-4 3 32,5-4 8-32,9-6-11 0,8-7-8 15,9-4 2-15,5-7-7 0,4-5-16 0,1-4-8 16,-1-2 4-16,-2 1 5 31,-2 2 12-31,-8 9 9 16,-4 7 5-16,-5 13-2 15,-6 10 10-15,-2 13 25 0,-8 9-28 16,-2 14-12-16,-4 9 8 16,2 11-5-16,2 3 1 15,4 2 1-15,6-2-2 16,1-7-1-16,9-7 1 0,2-7-3 15,2-5 4-15,2-6 1 16,0-5-2-16,0-4 4 16,1-5-2-16,0 0 0 15,2-7 3-15,0-3-2 16,1-5 1-16,-1-1 1 0,-1-2-4 16,1-1 2-16,0-1 0 15,1 4-1-15,-2 1 0 16,0 7 1-16,-2 4-3 15,-2 4 2-15,-4 9-1 0,-3 8-2 16,-5 7 2-16,-2 10-1 16,-11 5-1-16,-5 6-1 15,-4-1 0-15,-4-1-3 16,0-6-4-16,1-7 7 0,4-7 5 16,3-8 2-16,5-6-2 15,2-2 4-15,3-5 0 16,6-2-1-1,2-2-1-15,9-8-7 0,4-3 2 16,5-7 1-16,5-7-2 0,5-5-13 16,-1-5-11-16,1-4 6 15,-3-4 15-15,1-1 9 16,-6-2-3-16,-3 3 1 16,-1 4 4-16,-5 6 15 15,-4 6 26-15,-2 11 6 0,-2 6-3 16,3 11-18-16,-2 5-32 15,3 11-2-15,1 7 5 16,4 4-1-16,-1 2-2 16,-2 0-3-16,1-1-18 0,-1-6-65 15,-2-4-27-15,-7-9-94 16,-2-8-137-16</inkml:trace>
  <inkml:trace contextRef="#ctx0" brushRef="#br0" timeOffset="46369.141">13437 9226 1226 0,'-5'-7'-20'0,"5"-4"45"0,3 4-23 0,12 4-43 15,2-2-89-15,3-2-67 16,0-4-213-16</inkml:trace>
  <inkml:trace contextRef="#ctx0" brushRef="#br0" timeOffset="46846.136">13606 8889 957 0,'0'0'46'15,"-12"-43"12"-15,7 25 37 0,4 8-5 16,1 6-56-16,6 6-17 15,6 11-22 1,3 12 3-16,5 11 1 0,4 12-4 0,3 8 4 16,1 4-5-1,0-1-4-15,-2-6-15 0,-1-6-54 16,-3-13 29 0,-4-10 35-16,-3-9 5 0,-3-8 9 0,0-5 1 15,0-5 1-15,2-8 2 16,2-8 0-16,4-4-4 15,0-7-6 1,0-3-5-16,0-5 1 16,0-4 9-16,-3-4 3 0,-2 0 0 0,-5 2 1 15,0 4-5-15,-3 7 4 16,-6 10 8-16,-1 11 48 31,-3 12 17-31,-4 10-53 0,-3 14-20 16,0 10 20-16,1 10 17 0,5 4-16 0,5 0-13 15,11-6-10-15,14-13-2 32,12-14 3-32,13-15 1 0,11-20 4 15,9-14 1-15,3-11-2 16,-4-4-1-16,-6 0-28 16,-17 6-32-16,-18 9-54 15,-22 9-139-15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4:03:45.823"/>
    </inkml:context>
    <inkml:brush xml:id="br0">
      <inkml:brushProperty name="width" value="0.05292" units="cm"/>
      <inkml:brushProperty name="height" value="0.05292" units="cm"/>
      <inkml:brushProperty name="color" value="#FF0000"/>
    </inkml:brush>
  </inkml:definitions>
  <inkml:trace contextRef="#ctx0" brushRef="#br0">17627 10712 964 0,'0'0'6'16,"-14"-48"14"-16,2 29 25 0,1 2-19 0,0 2-14 0,-6 5-12 0,-1 3 3 15,-1 4-7-15,-3 3 4 16,-2 8-2-16,0 8-8 16,-4 8 2-16,1 7 3 15,2 4 0-15,1 2 1 16,3 2 4-16,4-3-3 0,4-3 4 15,5-2-3-15,5-6-2 16,0-4 5-16,3-7-6 16,3-4 1-16,0-8 4 0,5-4 2 15,1-8 4-15,2-7 5 16,2-6-3-16,2-3-1 16,2-2 0-16,0 0 0 15,-1 2 0-15,-3 6-2 16,-1 3-6-16,-2 9 2 15,-2 6-2-15,0 5-10 0,1 13-3 16,3 8 2-16,0 14 4 16,2 12 7-16,1 7-1 15,1 3 2-15,-3 5 2 0,1-1-4 16,-1-6-27-16,-3-7 0 16,-1-7 19-1,-3-5 12-15,1-7-1 16,-5-10-3-16,1-3 5 15,-2-7-2-15,0-4 1 0,-1-6 3 0,1-2 5 16,2-8 58-16,-2-6-22 16,4-7-35-1,1-9-2-15,2-8 0 0,3-3-1 16,0 0-4 0,0 1-1-16,-1 6-4 0,1 6 3 0,-3 8-3 15,-2 6-2-15,0 6 1 16,0 2-82-16,-2 0-108 15,-3-3-323 1</inkml:trace>
  <inkml:trace contextRef="#ctx0" brushRef="#br0" timeOffset="695.895">17874 10859 734 0,'0'0'12'0,"-35"-12"49"0,23 7 19 16,2 1-22-16,2 1-34 15,5 2-15-15,2-1 0 16,1 2 0-16,0 0-8 0,6 0-15 15,5-1 8-15,5-2 5 16,7-4 1-16,5-1 2 16,3-4 3-16,2-3-2 15,1-5-1-15,0 0 23 16,-4-1-2-16,-2 3-8 0,-4 0-2 16,-6 3-11-16,-2 5-1 15,-8 0 5-15,-4 5-5 16,-2 0-3-16,-2 2-5 15,-4 0-2-15,-4 1 5 16,-1 1 6-16,-2 1-10 0,-1 2 0 16,-2 4-1-16,0 2 3 15,0 2 4-15,3 1-3 16,1-1 7-16,4-1-1 16,3-2-8-16,3-2 1 0,3 0-5 15,5-3-6-15,4 2 11 16,3-1 0-16,3 0 3 15,2 2 4-15,1 0 1 16,-2 4 1-16,-2 2-2 16,-3 1-2-16,-4 4-1 0,-3 2 2 15,-3 5-4-15,-4 2 5 16,0 1-62-16,-6 0-97 16,-2-5-169-16</inkml:trace>
  <inkml:trace contextRef="#ctx0" brushRef="#br0" timeOffset="1077.462">18350 10639 399 0,'0'33'29'0,"-1"-1"-46"0,0-1 0 16,1-3 10-16,0-5 4 16,0-8 1-16,-1-3 20 15,-2-7 65-15,-1-2 30 16,-2-3-17 0,0-5-26-16,-1-6-34 0,-1-6-20 0,-2-4 26 15,-2-6 17 1,0-5 1-16,2-4 2 0,0-2-13 15,2 0 1-15,6-3-11 16,2 3 0-16,10 0-21 16,6 5-11-16,7 5-13 0,6 3 4 15,2 11-1-15,0 9-27 16,-4 9-103 0,-6 11-62-16,-7 10-141 15,-8 1 69-15</inkml:trace>
  <inkml:trace contextRef="#ctx0" brushRef="#br0" timeOffset="1269.113">18334 10648 647 0,'0'0'136'0,"0"0"-50"15,-29 3 8-15,27-6-38 16,2-4-28-16,1-1-8 16,9-4-12-16,6 0-8 15,4-3 1-15,5 1-1 16,3 2-3-1,-2 4-63-15,0 3-15 16,-6 5-76-16,-8 2-115 16,-9 8-186-16</inkml:trace>
  <inkml:trace contextRef="#ctx0" brushRef="#br0" timeOffset="1442.231">18323 10801 837 0,'0'0'37'15,"0"0"10"-15,0 0 6 16,0 0-32-16,0 0-14 16,0 0 5-16,0 0-5 15,0 0-7-15,24-17-2 0,-6 11 7 16,2 4-99-16,-6-1-93 16,-3 0-193-16</inkml:trace>
  <inkml:trace contextRef="#ctx0" brushRef="#br0" timeOffset="1679.776">18334 10992 175 0,'0'0'518'0,"0"0"-467"16,0 0-15-16,30-44-6 0,-3 20 9 16,9-3 23-16,8-1-1 15,5 1-36-15,0 2-22 16,2-1-1-16,-10 3-158 16</inkml:trace>
  <inkml:trace contextRef="#ctx0" brushRef="#br0" timeOffset="2555.955">19364 10375 131 0,'0'0'478'0,"-35"-1"-476"0,13 1 1 15,-1 3 14-15,-1 2 18 0,-2 1-2 16,0-1 27-16,1 0 8 15,5 0-11-15,4-3-10 16,3 0-12-16,5-1-3 0,4-1-14 16,4 0-4-16,8-5-11 0,10-3-5 15,6-4 2 1,10-4 4-16,6-1-6 16,4-1 7-16,-4 1-2 15,-2 3-4-15,-6 2 3 16,-5 3-47-16,-8 3 26 15,-7 1-8-15,-2 2-11 16,-5 1 3-16,-2 1 18 16,-3 1 14-16,-3 0 7 0,-4 0 0 15,-1 1-6-15,-3 3 2 16,1 0 0-16,0-1-2 16,3-2 4-16,3 2-1 15,2-3-1-15,2 0 4 0,2-1-3 16,8-4-1-16,1 0 4 15,3 0 1-15,3 1 1 16,1 3 2-16,-2 2-5 16,-5 9 0-16,-4 10-2 15,-7 10-3-15,-12 12 7 0,-10 6 7 16,-8 1-31-16,-5-7-433 16</inkml:trace>
  <inkml:trace contextRef="#ctx0" brushRef="#br0" timeOffset="3474.032">20170 9962 649 0,'-15'-15'25'0,"2"0"-4"0,1 2 22 0,4 2 13 32,2 3-28-32,2 4-10 15,3 4-5-15,1 8-8 16,2 9-15-16,5 4-1 0,2 11 3 15,4 7 9-15,3 6-1 16,0 1 0-16,1 4 3 16,-2-2-5-16,-1-2 5 15,-4-6 1-15,0-4-8 0,-4-8 10 16,-1-2-5-16,-2-8 2 16,0-5 2-16,-1-4-3 15,0-7-10-15,-2-3-114 16,0-9-57-16,-5-4-198 15</inkml:trace>
  <inkml:trace contextRef="#ctx0" brushRef="#br0" timeOffset="4453.246">20095 9972 526 0,'0'0'20'0,"0"0"-18"0,-32 7 10 16,29-4 15-16,3-1-18 15,1-2-9-15,9 0 11 16,11-3 49-16,9-6 22 16,12-5-26-16,12-9-33 15,14-6-10-15,10-7-9 16,10-4 2-16,11-4 1 0,4-3-1 15,7-2 4-15,5-3-3 16,7-2 1-16,6-1 10 16,6-2-2-16,2-1-8 0,2 3-3 15,4 2-3-15,-1 4-2 16,-9 6 2-16,-9 5-1 16,-9 5-3-16,-8 5 4 15,-13 1-3-15,-9 4 1 16,-7 0 1-16,-8 2-2 0,-7 1 5 15,-9 1-4-15,-6 5 2 16,-11 2-2-16,-8 2 1 16,-8 4-3-16,-8 2 4 15,-5 1-2-15,-4 3 15 0,-1 0-3 16,-2 0-16-16,1 0 2 16,2 3-2-16,0 4 2 15,1 6 2-15,1 4-1 16,1 4-3-16,3 7 3 0,2 2 0 15,0 6-1-15,4 2 4 16,-1 4-3-16,3 1 2 16,1-1 1-16,0-1-2 15,1-3 1-15,-1-4 2 16,-1-6-4-16,-2-5 2 16,-3-6 0-16,-2-3-1 0,-3-4 1 15,-1-1 1-15,-2-5 0 16,-2 0 4-16,-1-3-2 15,-1 0 3-15,0-1 5 16,0 0-3-16,-1 0 2 16,-5 0-1-16,-1 0-10 0,-4 0 0 15,-6 1 0-15,-4 4-4 16,-6 3 4-16,-7 1 0 16,-5 3-1-16,-8 4 3 0,-8 2-1 15,-7 3-2-15,-7 0 2 16,-12 3-6-16,-7 1-18 15,-10 3-6-15,-10 0-2 16,-9 6 14-16,-10 1 12 16,-4 6-3-16,-7 4 9 0,-10 1-5 15,-1 2-4-15,-2 3-2 16,2 0-50-16,0 0-30 16,5-2 67-1,8 0 14-15,7-2 8 16,2-2 3-16,6-3 0 0,4-1 7 0,9-1 14 15,8-4 21-15,10-4 11 16,13-6-9-16,16-4-13 16,15-8-4-1,11-4 1-15,13-4-3 0,9-3-5 0,13-2-4 16,4-1 1-16,12-3-21 16,5-4-69-1,4-6-148-15</inkml:trace>
  <inkml:trace contextRef="#ctx0" brushRef="#br0" timeOffset="5086.33">20693 9787 666 0,'-5'-5'5'0,"2"2"-5"0,3 3 22 15,0 3-16-15,1 7-20 0,5 6 10 16,3 4 23-16,5 9 23 16,1 5-5-16,4 1-8 15,2 5-13-15,0-1-7 16,1-3-3-16,-4-4 0 15,-2-4-2-15,-2-4-5 0,-4-5 3 16,-5-1 1-16,1-5 0 16,-3-3 7-16,-1-1-2 0,-1-1-4 15,2-4 1 1,-3 1 0-16,1-3-2 16,2 0 2-16,1-2-44 0,2-4-89 15,0-10-104 1</inkml:trace>
  <inkml:trace contextRef="#ctx0" brushRef="#br0" timeOffset="5419.498">21382 9501 490 0,'0'0'431'0,"0"0"-434"16,0 0-28-16,0 0 26 0,25 41 2 16,-15-15 0-1,1 6 11-15,2 6 10 0,1 4-2 16,1 5-4-16,1 3-1 16,2 1-2-1,0-3-5-15,-1-3-4 0,-1-7 2 16,0-7 1-16,-3-6-4 15,-3-7 4-15,-1-5-1 0,-3-3-2 16,1-5 5-16,-2-3 1 16,0-2-2-1,1-7-45-15,-2-6-106 16,-1-8-397-16</inkml:trace>
  <inkml:trace contextRef="#ctx0" brushRef="#br0" timeOffset="5788.562">22057 9312 931 0,'0'0'9'0,"0"0"2"0,0 0 15 16,0 0-29-16,0 0-3 15,41 33 1-15,-21 4 10 0,2 6 5 16,-2 8-7-16,0 6 0 16,-1 2 0-16,-1 4 0 15,-3-5-80-15,-5-9-225 16</inkml:trace>
  <inkml:trace contextRef="#ctx0" brushRef="#br0" timeOffset="7901.761">20272 10246 659 0,'0'-3'-7'0,"0"1"7"0,-1-1 0 0,1 3-5 0,0 0 5 16,0 0 2-16,0 0 36 16,0 0 6-16,0 0-18 15,0 0-20-15,0 2-9 16,0 0 0-16,0 2 4 15,1-1 0-15,-1 1-2 16,0-1 3-16,0-1-2 0,0-1 0 16,0-1 3-16,0 0 1 15,1 0 42-15,1 0 4 16,2-3-41-16,1 0-8 16,1-1 0-16,0 1 0 15,0 0-1-15,-2 3 0 0,-1 0-3 16,-1 0-21-16,-2 2-9 15,0 2 12-15,-3 0 12 16,-3 2 0-16,0 1-24 16,-2 0-36-16,0-2-61 0,1-2-123 15</inkml:trace>
  <inkml:trace contextRef="#ctx0" brushRef="#br0" timeOffset="8119.458">20296 10147 476 0,'0'0'352'0,"0"0"-328"16,0 0 0-16,0 0-36 15,0 0 7-15,0 0 3 16,0 0 0-16,19 37 2 16,-10-23 3-16,1 0-2 15,0 0-2-15,1-2 6 0,0 2-3 16,-1-2-7-16,-5 0-113 15,-1-5-132-15</inkml:trace>
  <inkml:trace contextRef="#ctx0" brushRef="#br0" timeOffset="8500.244">20372 10068 533 0,'0'0'26'15,"0"0"24"-15,0 0 8 0,0 0-55 16,0 0-7-16,0 0 6 16,0 0 5-1,38-22 14-15,-20 16-2 0,2-1 2 16,0-1-4-16,-2 0-3 15,0 3-2 1,-2 0-9-16,-5 3-3 0,-1 2 1 0,-4 2-2 16,1 4-6-16,-3 5 3 15,2 2 4-15,-2 3 5 16,3 2 6 0,-1 3-7-16,1-2-1 0,0 1 0 0,0-1-1 15,-1-2 3-15,0-1 0 16,-2 1-35-16,-2-6-79 15,-2-1-49 1,-2-4-126-16</inkml:trace>
  <inkml:trace contextRef="#ctx0" brushRef="#br0" timeOffset="8656.41">20504 10206 625 0,'0'0'183'0,"0"0"-164"15,28-24-19-15,1 9 3 16,11-2-4-16,9-6-27 16,6-3-132-1,2-5-227-15</inkml:trace>
  <inkml:trace contextRef="#ctx0" brushRef="#br0" timeOffset="9259.16">21106 9817 517 0,'0'0'1'15,"0"0"-1"-15,0 0 1 16,0 0-3-16,0 0 3 0,0 0 25 16,-27-15 27-16,22 20-29 15,-1 3-17-15,-1 3 3 16,1 5 6-16,-2 3 2 16,1 3 0-16,4-1-3 0,1-1-8 15,2-3-4-15,2-3-1 16,6-4-2-16,2-4 5 15,0-2 4-15,2-4 4 16,0 0 2-16,1-6 6 16,0-2-5-16,-1-3-2 0,-2-3-6 15,-1-1 0-15,-2-3 10 16,-5 0 18-16,-2 1 2 16,-1 0-4-16,-6 3-13 0,-1 3-11 15,-4 2-6-15,-2 7-7 16,0 2 0-16,2 10-12 15,-1 3-75-15,3 2-72 16,1-1-171-16</inkml:trace>
  <inkml:trace contextRef="#ctx0" brushRef="#br0" timeOffset="9781.191">21597 9681 174 0,'0'0'318'0,"-29"20"-320"0,14-4-3 15,3 4 8-15,2 0 4 16,3 0 16-16,5-1 14 15,2-3-15 1,2-3-2-16,7-5-5 0,2-5 9 0,3-3 28 16,1-3 41-16,-1-7-45 15,0-1-14 1,-2-5-3-16,-2 0 0 16,-3-2 25-16,-4 0-2 0,-3 2-1 15,0 1-10-15,-3 1-17 0,-4 1-14 16,0 5-7-1,-2 2-8-15,1 5-7 0,1 1-86 16,-2 7-87-16,0 1-97 16,2 2-206-1</inkml:trace>
  <inkml:trace contextRef="#ctx0" brushRef="#br0" timeOffset="10019.539">21716 9744 859 0,'0'0'-12'0,"0"0"-22"15,0 0 22-15,0 0 10 0,0 0-1 16,0 0 36-16,0 0 27 16,0 0-36-16,0 0-16 15,5 4 2-15,-7-4 5 16,1 0 8-16,1 0-10 15,0 0-9-15,0 0-2 0,0-2-34 16,1 0-67-16,3-3-73 16,0 0-82-16</inkml:trace>
  <inkml:trace contextRef="#ctx0" brushRef="#br0" timeOffset="10259.795">21885 9532 429 0,'0'0'550'0,"0"0"-480"0,0 0 25 16,0 0-104-16,0 0-7 15,0 0 13-15,10 47 9 16,1-20-3-16,0 5 1 15,2 5-2-15,1 4 1 0,-1 0-69 16,-3-4-184 0,-2-6-394-16</inkml:trace>
  <inkml:trace contextRef="#ctx0" brushRef="#br0" timeOffset="10994.106">22379 9431 736 0,'0'0'2'0,"0"0"-3"0,0 0-14 31,0 0 8-31,-32 34 2 0,26-19 3 16,5-2 4-16,1 0-2 15,3-3 1-15,5-5 10 16,3-2 24-16,2-3 20 15,0 0-18-15,-2-7-13 16,-1 1-10-16,-1-4-4 0,-4 0 6 16,-2-1 28-16,-3-1-2 15,-2 1-7-15,-4-1-7 16,-4 1-14-16,-2 1-8 16,-1 3-1-16,-1 0-7 0,1 4 1 15,0 3-2-15,2 2-17 16,1 6-63-16,2 0-52 15,0 1-64-15,3-1-226 16</inkml:trace>
  <inkml:trace contextRef="#ctx0" brushRef="#br0" timeOffset="11156.395">22504 9463 1006 0,'0'0'-64'16,"0"0"-27"-16,0 0-221 0</inkml:trace>
  <inkml:trace contextRef="#ctx0" brushRef="#br0" timeOffset="11481.707">22572 9351 725 0,'0'0'-9'16,"0"0"15"0,0 0-2-16,0 0-5 15,16-28 4-15,-9 28 7 0,-1 2-6 16,1 6-8-16,0 5 0 15,-1 5 2-15,-1 1 4 16,-1 1 6-16,-2-1-3 0,0-3 1 16,0-4-1-16,0-4 18 15,0-3 23-15,0-1 1 0,3-3 5 16,0-1-9-16,4 0-12 16,3-1-18-16,2-4-5 15,2 0-8-15,0-4-99 16,-1-1-89-1,-1-2-179-15</inkml:trace>
  <inkml:trace contextRef="#ctx0" brushRef="#br0" timeOffset="11800.102">22744 9272 626 0,'0'0'141'0,"0"0"-109"15,0 0 20-15,0 0-26 16,-6-31-16-1,9 27 4-15,2 2-3 0,2 1-9 16,0 1 0-16,1 6-4 0,0 2-5 31,0 6 6-31,-2 3-3 0,-2 1 1 0,-1 1 2 0,0 0-2 16,-3-2 2 0,0-3 0-1,0-3-3-15,0-4 9 0,0 0 15 0,1-4 7 31,3-2 14-31,3-1 42 16,6-1 43-16,5-6-40 16,6-2-58-16,4-3-22 0,5-1-2 15,0-4-5-15,-2-3-115 16,-3-6-227-16</inkml:trace>
  <inkml:trace contextRef="#ctx0" brushRef="#br0" timeOffset="12595.393">22940 8963 442 0,'0'0'48'0,"0"0"-22"16,-31-14 4-16,28 8 50 0,2 3 28 0,1-4-8 15,7 1-49 1,7-3-24-16,8-2-13 16,10 0 13-16,8-2-3 0,9 0-13 15,8 0-7-15,4-2 0 16,3 0-5-16,2-3 3 15,-1 0-6-15,0-2-68 16,-4-2 62-16,-1 0 12 0,-3 0-2 16,-7 3 4-16,-4 2-1 15,-7 2-7-15,-6 5 8 16,-8 3-7-16,-4 3-2 16,-5 4 7-16,-4 0-5 0,-2 8-3 15,-2 5 2-15,-1 8-2 16,-1 6 7-16,1 4-2 15,1 4 0-15,2 0 4 16,3 0-2-16,1-1-2 16,3-4 1-16,3-2-3 15,-4-2 3-15,0-2 2 0,-1-3-3 16,-2 0 1 0,-1-6-65-16,-4-2-3 0,-2-1-3 15,-1-5-14-15,-4 0 13 16,-1-1 14-16,-8 0 47 0,-7 2 15 15,-7 1 3 1,-8 6 28-16,-7 3 27 0,-10 10-30 16,-9 5-16-16,-10 9-2 15,-6 5-7-15,-7 1-5 16,-1 2 1-16,1-2 0 16,3-4 2-16,4-4 2 15,5-4-1-15,2-6-4 16,3-5-106-16,4-5-216 0</inkml:trace>
  <inkml:trace contextRef="#ctx0" brushRef="#br0" timeOffset="13004.646">23082 9136 692 0,'0'0'27'0,"-41"30"-42"0,23-14 10 0,5 2 2 15,5-1 0-15,3-4 1 16,4 0-7-16,3-6 10 15,6-2 14-15,6-3 50 0,3-2 5 16,0-4-41-16,2-5-15 16,2-1-2-16,-3-5-2 15,0 1 2-15,-5-2 18 16,-1-1 12-16,-4-1 3 16,-5 2-6-16,-3 1-8 0,0 3-5 15,-7 4-8-15,-4 2-16 16,-3 6-3-16,-1 0-3 15,-1 8-78-15,1 1-95 0,3 0-152 16</inkml:trace>
  <inkml:trace contextRef="#ctx0" brushRef="#br0" timeOffset="13162.816">23287 9158 1083 0,'0'0'-11'0,"0"0"2"0,0 0-77 16,3-32-191-16,-3 26-164 15</inkml:trace>
  <inkml:trace contextRef="#ctx0" brushRef="#br0" timeOffset="13645.861">23361 8974 930 0,'0'0'-7'0,"0"0"6"16,0 0-7-16,18-31 6 15,-5 26 2-15,1 2 0 16,2 1-4-16,-1 1 1 16,2 1 1-16,-3 1 1 15,-1 6 0-15,-3 2-4 0,-5 2-18 16,-4 3 5-16,-2 3-4 16,-6 1-28-16,-4 2 14 15,-1 0-6-15,-1-2 22 16,1-2 16-16,4-3-3 15,4-3 1-15,2-3-5 0,2-3-1 16,5-3 6-16,4-1 19 16,4 0 7-16,4-1-9 15,0 0-7-15,3-1-5 16,0 1 3 0,-3 1-2-16,-2 0-2 0,-5 3 2 15,-5 1-2-15,-2 0 4 0,-3 2 12 16,-5 0 23-1,-6 1-2-15,-4 1-11 16,-3 2-14-16,-5 1-3 0,2-2-82 0,2-3-179 16</inkml:trace>
  <inkml:trace contextRef="#ctx0" brushRef="#br0" timeOffset="13931.711">23633 8984 691 0,'0'0'-3'0,"0"0"53"0,0 0-29 0,0 0-35 16,0 0 14-16,0 0 28 15,34 17 9-15,-24-3-7 0,1 0-7 16,3 2-11-16,-2-1-5 15,0 0-3-15,-2 0-2 16,-4 1-1-16,-5-1 2 16,-1 0-1-16,-7 0 3 0,-4 0-4 15,-3-2-56-15,-1-3-132 16,0-5 24-16,1-5-332 16</inkml:trace>
  <inkml:trace contextRef="#ctx0" brushRef="#br0" timeOffset="14085.138">23685 8885 965 0,'0'0'39'0,"34"-48"10"16,-16 26 24-16,4 4-52 16,2 3-20-16,-2-1 0 15,-4-2-135-15,-1-5-539 16</inkml:trace>
  <inkml:trace contextRef="#ctx0" brushRef="#br0" timeOffset="18326.082">17992 11888 1032 0,'0'0'-43'0,"0"0"38"0,0 0-26 15,0 0 23-15,35 33 5 0,-23-9-1 16,0 5 2-16,0 4 3 16,0 0-2-16,-2 0 3 15,1-1-1-15,-1-6-4 16,1-6-61 0,-1-4-30-16,-5-9-45 0,-3-6-147 0</inkml:trace>
  <inkml:trace contextRef="#ctx0" brushRef="#br0" timeOffset="18626.029">17910 12010 728 0,'-31'-26'14'15,"4"1"-7"-15,9 2 23 0,7 3 53 16,11 3-35-16,11 3-26 0,16 1-10 16,17 2-15-1,14 2 2-15,12 3 4 0,7 6-4 16,2 2-73-1,-5 12-11-15,-7 8-79 0,-12 5 53 0,-14 4 53 16,-15 4-13 0,-15-2 28-16,-14-2 45 15,-20-1 18-15,-11-2 147 16,-15-3 57-16,-8 0-53 16,-4-3-64-16,2-3-42 15,2-1-29-15,10-3-24 0,11-5-11 16,14-2 1-16,15-6-3 15,12-2-171 1,15-13-250-16</inkml:trace>
  <inkml:trace contextRef="#ctx0" brushRef="#br0" timeOffset="19083.13">19079 11721 1197 0,'0'0'18'0,"-35"-1"-14"0,35-7 6 0,20 0-9 15,12-6-7-15,12-3-20 16,11-4 1-16,6-3 8 16,1-2-3-16,-2 1-26 15,-6 2-22-15,-8 3-12 0,-13 2-5 16,-8 5 37-16,-10 0 26 16,-8 1 22-16,-7 2 7 15,-6 1-1-15,-6 0 7 16,0 1 15-16,-4 4 24 15,3 0 16-15,3 2-6 0,3 1 4 16,5 1-25-16,2 1-37 16,3 2-13-16,6 4 9 15,1 1-2-15,1 5 7 16,-2 5-3-16,-1 7-5 0,-3 3-87 16,-2 2-113-16,-1-3-293 15</inkml:trace>
  <inkml:trace contextRef="#ctx0" brushRef="#br0" timeOffset="19561.349">20605 11214 716 0,'0'-38'2'0,"-2"6"18"0,0 6 77 16,-1 8-28-16,2 6-9 0,1 7 1 16,0 5-9-16,7 11-65 15,3 7 3-15,3 11 7 16,1 9 0-1,2 8 3-15,0 4 1 0,-1 3-2 16,-1-2 2-16,0-5 1 16,-1-6-3-16,2-4 3 15,2-8-4-15,0-6-40 16,2-9-71-16,-1-7-109 0,-2-10-289 16</inkml:trace>
  <inkml:trace contextRef="#ctx0" brushRef="#br0" timeOffset="20499.748">20663 11138 787 0,'0'0'15'15,"-47"7"-16"-15,35-5 7 0,10-1-3 16,6-1-13-16,17-2-7 16,15-8 25-16,17-7 5 15,20-9-5-15,16-11 9 16,19-8 1-16,17-6-5 16,15-6-10-1,11-7 0-15,12 1-2 0,12-5-1 16,6-1 3-16,7-4-4 15,4-2 1-15,4 2 10 16,0 2 13-16,-3-1-1 16,-4 3-14-16,-6 6-3 0,-8 5 0 15,-13 3-1-15,-16 2-2 16,-13 5 2-16,-13 5 0 16,-16 5 3-16,-15 2 16 15,-14 6 3-15,-9 5 11 0,-11 4 0 16,-9 3-8-16,-9 4 2 15,-7 2 2-15,-5 3-20 16,-6 4-5-16,-2 2-5 16,-3 3-5-16,0 3 1 15,-1 6-4-15,1 5-2 0,1 4 5 16,1 7-1 0,-1 5 1-16,1 4 4 0,1 4-4 15,0 4 2-15,0 5 2 16,0 2-4-16,1 4 2 0,-2 0 2 15,-1-3-4 1,-1-5 4-16,-2-4-1 0,-1-8-3 16,-3-9 4-16,-1-6-2 15,-3-4-1-15,-1-3 4 16,-3-2-2-16,0-1 1 0,-7-2 0 16,-6 0-7-16,-8 0-22 15,-9 1-10-15,-9 0-11 16,-11 2-4-16,-7 2-1 15,-9 4 2-15,-9 5 15 0,-8 4 7 16,-9 3 7-16,-10 4 14 16,-8 6 0-16,-11 5 6 15,-9 4 4-15,-10 4-3 16,-6 6 2-16,-6 5 4 16,-7 5-1-16,-1 2 10 0,-3 5 6 15,-3 3-10-15,2 2-3 16,-2-1-7-16,2-1 1 15,2 0 2-15,7-3-3 16,7-6 2-16,7-4 3 0,10-5 4 16,11-6-5-16,9-7 1 15,7-7-5-15,11-5 4 16,10-6 4-16,10-7-5 16,11-5 0-16,7-6 0 15,12-5-2-15,11-4 2 16,10-2-6-16,11-10-46 0,10-6-101 15,9-9-237-15</inkml:trace>
  <inkml:trace contextRef="#ctx0" brushRef="#br0" timeOffset="21053.877">21201 11042 457 0,'-5'-28'63'0,"-2"2"48"0,0-1-20 16,-2 4-22-16,2 7-26 0,1 2-22 0,1 6-4 15,1 5-6 1,2 3-11-16,0 3-1 16,2 7-6-16,0 8-3 0,7 9 6 15,2 7-2-15,7 9 0 16,1 7 7 0,5 6-2-16,1 5 1 0,0-1 2 15,-3 0-2-15,-1-2 1 16,-3-7 2-16,-5-7-5 15,-1-3 1-15,-3-8 1 16,-3-4-2-16,0-7 4 0,-4-4 1 16,1-5-5-16,-1-4 6 15,0-4-38-15,1-5-109 16,1-5-98-16</inkml:trace>
  <inkml:trace contextRef="#ctx0" brushRef="#br0" timeOffset="21353.246">21832 10776 960 0,'0'0'-27'0,"5"32"-17"0,2-2 36 16,4 11 7-16,5 10-1 15,0 4 0-15,4 3 4 16,1 2 3-16,2-2 0 16,1-8 5-16,0-3 4 0,0-7-4 15,0-7-1-15,-3-6-6 16,-1-5-2-16,-3-5 3 16,-2-2-4-16,-2-3 5 15,-2-5-6-15,-1-3-109 0,-3-4-153 16</inkml:trace>
  <inkml:trace contextRef="#ctx0" brushRef="#br0" timeOffset="21717.737">22767 10396 888 0,'0'0'-14'0,"-4"34"-7"15,3-5 16-15,1 6 0 16,3 9 2-16,3 5 2 15,3 3 3-15,1 4 6 16,2-1 3-16,0 3-4 16,3-4-1-16,-1-5-4 0,0-2-2 15,1-4 2 1,-1-7-1-16,2-3-1 0,-3-6 2 16,0-6-34-1,-1-6-80-15,-2-8-82 0,0-7-179 0</inkml:trace>
  <inkml:trace contextRef="#ctx0" brushRef="#br0" timeOffset="22063.902">23498 10177 1233 0,'0'0'-1'0,"27"24"-26"0,-4 1 20 16,7 10 9-16,4 11 0 15,-3 7 1-15,-2 8-1 16,-7 5-1-16,-11 1-179 0,-10-2-293 16</inkml:trace>
  <inkml:trace contextRef="#ctx0" brushRef="#br0" timeOffset="23372.835">20820 11496 97 0,'0'0'4'0,"0"0"23"16,0 0 29-16,0 0 32 0,0 0-82 15,0 0-2-15,0 0-3 0,0 0 1 16,33-28-3-16,-23 22-14 15,-2 1-76-15,-3 1-59 16</inkml:trace>
  <inkml:trace contextRef="#ctx0" brushRef="#br0" timeOffset="23639.463">20875 11440 99 0,'0'0'141'0,"0"0"6"16,0 0-19-16,-31-22-31 0,24 19 13 16,-1 3-25-1,-1 6-48-15,2 7-30 0,0 5-2 16,2 2 0-16,3 1-1 15,2 1-1-15,0-3-2 16,7-5-4-16,3-4 3 0,4-5 2 16,0-5 2-16,3-1 7 15,-1-7 14-15,-1-3 11 16,-4-2-25 0,-1-1-7-16,-8 1 4 0,-2 1 8 0,-2 1 6 15,-6 1 2 1,-4 2-12-16,1 3-7 15,-2 2-3-15,2 3-4 0,2 3-5 0,1 5-100 16,3 5-95-16,1-1-143 16</inkml:trace>
  <inkml:trace contextRef="#ctx0" brushRef="#br0" timeOffset="23783.139">20914 11533 702 0,'0'0'-74'16,"0"0"-186"-16</inkml:trace>
  <inkml:trace contextRef="#ctx0" brushRef="#br0" timeOffset="23981.88">20971 11338 852 0,'0'0'21'0,"0"0"-39"0,0 0 6 16,19 40 6-16,-8-21 6 16,3 5-4-16,1 2 5 15,2 4 3-15,1 1-3 16,-2 1-15-16,0-4-190 15,-4-5-267-15</inkml:trace>
  <inkml:trace contextRef="#ctx0" brushRef="#br0" timeOffset="24485.348">21420 11231 485 0,'0'0'-2'0,"-25"31"-1"16,15-8 13-16,3 0 5 0,4-1 15 15,3-2-2-15,2-6-4 16,5-4-18-16,4-3 1 15,3-6 45-15,3-2 40 16,0-9-3-16,0 0-42 16,-3-3-27-16,-3-2-14 0,-4 1 4 15,-4-2 15-15,-3 3 11 16,-3-2-1-16,-5 2-12 16,-1 4-17-16,-2 0-3 15,0 5-5-15,-1 4-22 16,1 2-91-16,1 6-136 0,0 2-189 15</inkml:trace>
  <inkml:trace contextRef="#ctx0" brushRef="#br0" timeOffset="24827.644">21571 11176 741 0,'0'0'11'0,"0"0"58"0,0 0-38 0,0 0-20 16,0 0-5-16,0 0-5 16,0 0 1-16,0 0-7 15,0 0-2-15,0 0 5 16,-10-16 0-16,10 21-8 16,1 1-78-16,1 2-41 15,-2-2-90-15</inkml:trace>
  <inkml:trace contextRef="#ctx0" brushRef="#br0" timeOffset="25049.522">21571 11176 410 0</inkml:trace>
  <inkml:trace contextRef="#ctx0" brushRef="#br0" timeOffset="25462.98">21571 11176 410 0,'-36'11'-49'0,"34"-11"42"0,1 0-26 0,1 0 16 0,-1 0 28 0,1 0 55 15,0-1-48-15,0 1 4 16,-2-3 20-16,2 2 2 16,-1-2-1-16,1 2-11 15,-1-1-8-15,1 0-3 0,-1-1-4 16,1 1 8-16,0-1 8 16,0-2 11-16,0 0 3 15,5-1-12-15,-2-3-7 16,3 1-2-16,1-2 4 15,1 2-2-15,4 0-6 0,-1 1-6 16,0 2-7-16,1 2-8 16,0 3-3-16,-1 0 0 15,0 2-1-15,-1 4 3 0,0 1 2 16,0 4-5 0,-4 3 2-16,-2 5-2 0,-4 3-8 15,0 3 5-15,-4-1 6 16,-2-1-2-16,2-4 4 15,0-5-3-15,2-5 0 0,2-5 4 16,2-4-1-16,5-2 25 16,4-5 35-16,3-4-40 15,4-3-15-15,3-1-3 16,2-2-6-16,1 3 4 0,-2-1-39 16,-3 2-68-16,-3-1-116 15,-6 0-270-15</inkml:trace>
  <inkml:trace contextRef="#ctx0" brushRef="#br0" timeOffset="25822.073">21759 10992 680 0,'0'0'10'0,"0"0"5"16,0 0-7-16,0 0-16 0,0 0 8 15,0 0 5-15,-10 37-5 16,15-27 2-16,2-2 1 16,0-1-1-16,-2-1 3 15,1-2-1-15,-3-1-3 16,-1-3 3-16,-1 0-1 16,-1-2 7-16,1-3-3 0,1-3-12 15,-1-1 3-15,2 1 3 0,0-1-1 16,2 2 5-1,3 2 42-15,3 5-4 0,0 2-24 16,4 8-3-16,2 5-7 16,0 4 0-16,-1 8-4 0,-2 5-4 15,-4 10 3-15,-7 6-2 16,-5 2-48-16,-9 2-245 16</inkml:trace>
  <inkml:trace contextRef="#ctx0" brushRef="#br0" timeOffset="26430.719">22018 10965 541 0,'0'0'15'0,"0"0"36"16,0 0-19-16,-32 29-18 0,25-11 9 16,3 2 14-16,3 0-13 15,1-3-17-15,7-4-2 16,3-4-2-16,5-5 6 16,-3-4 25-16,3 0 34 15,-2-6 5-15,-2-3-29 0,0-1-23 16,-6-3-4-16,0 0 6 15,-5 0 6-15,0-1-1 16,-3 0-7-16,-3 2-7 16,-2 1-8-16,1 3-6 0,0 4-2 15,-3 4-46-15,2 0-102 16,-2 6-128-16,1 1-235 16</inkml:trace>
  <inkml:trace contextRef="#ctx0" brushRef="#br0" timeOffset="26589.511">22095 11027 1061 0,'0'0'-10'16,"0"0"-23"-16,13-28-112 0,-5 18-122 15,2-4-12-15</inkml:trace>
  <inkml:trace contextRef="#ctx0" brushRef="#br0" timeOffset="26923.409">22240 10816 758 0,'0'0'21'0,"0"0"5"16,0 0-18-16,36-11-1 15,-24 11-7-15,-1 4 1 0,-3 4-1 16,-1 2-1-16,-5-1-1 15,-2 6-16-15,0-3-24 0,-2 0 25 16,-4 0 16 0,0-3 1-16,1-2 3 15,2-3-6-15,0-1 3 16,3 0 1-16,0-3-11 0,3 0-5 16,2 0 15-16,2 0-3 0,3 0 3 15,0 0-2 1,1 4 1-16,-1-1 20 15,0 3 2 1,1 2-9-16,-4 1-6 0,-3 4-5 0,-2 2 2 16,-2 2 2-1,0 0-2-15,-3 0-67 16,-4-3-160-16,4-4-165 0</inkml:trace>
  <inkml:trace contextRef="#ctx0" brushRef="#br0" timeOffset="27129.087">22506 10757 866 0,'0'0'156'16,"0"0"-110"-16,0 0-58 15,0 0 2-15,34 47 6 16,-18-17 3-16,2 6 5 0,0 8-4 15,-1 0-109-15,-1-3-196 16</inkml:trace>
  <inkml:trace contextRef="#ctx0" brushRef="#br0" timeOffset="27589.779">22973 10586 984 0,'0'0'-8'0,"0"0"-16"15,8 35 14-15,3-14 11 16,0 1-2-16,3-4 1 16,2 0 1-16,1-6-4 0,1-5 1 15,2-4 4-15,0-3 2 16,-2-4 6-16,-3-5 11 15,-2-1 1-15,-6-3 6 16,-4-1 2-16,-3 1 9 0,-8 0-8 16,-5 1-21-16,-4-1-6 15,-4 5 0-15,-2 1-4 16,1 4-1-16,1 3-3 16,1 6-55-16,2 5-78 0,3 2-128 15,3 0-277-15</inkml:trace>
  <inkml:trace contextRef="#ctx0" brushRef="#br0" timeOffset="27749.53">23115 10667 1128 0,'0'0'10'0,"0"0"-8"0,0 0-11 15,0 0-84 1,35-28-23-16,-21 20-15 0,1-2-142 15,2-1-113-15</inkml:trace>
  <inkml:trace contextRef="#ctx0" brushRef="#br0" timeOffset="28039.221">23320 10496 769 0,'0'0'45'0,"0"0"-46"15,0 0-1 1,9 34 2-16,-5-19 0 15,3-2 2-15,0-2-4 0,3-3 4 16,0-3 5-16,2-4-2 16,1-1 8-16,1-5 0 15,1-1-7-15,-2-3-1 0,0-1-2 16,-1-1 0-16,-2 1 2 16,-1-1 29-16,-2 2 38 15,-1 2-9-15,0 3-20 0,0 3-31 31,1 1-14-31,1 7-8 0,0 5 3 16,2 4 5-16,0 4 0 16,1 5 3-16,0 1-55 15,-2 1-123-15,1-4-265 16</inkml:trace>
  <inkml:trace contextRef="#ctx0" brushRef="#br0" timeOffset="28392.423">23948 10286 823 0,'0'0'-19'16,"-12"41"4"-16,9-18 11 15,3 0 7-15,0-3-6 16,2-5-2-16,3-5 33 16,4-7 52-16,-1-3 2 0,4 0 6 15,0-5-49-15,-1-6-27 16,-1 1-2-16,-2-4-2 16,-2-2 7-16,-4 0 8 0,-2-1-9 15,-1 0-2 1,-5 2-5-16,-3 1-8 0,-1 5-3 15,-3 6-76-15,-2 2-70 16,2 1-80-16,1 5-300 16</inkml:trace>
  <inkml:trace contextRef="#ctx0" brushRef="#br0" timeOffset="28510.646">24074 10352 1085 0,'0'0'0'16,"0"0"-55"-16,0 0-233 16</inkml:trace>
  <inkml:trace contextRef="#ctx0" brushRef="#br0" timeOffset="28810.478">24198 10134 921 0,'0'0'72'0,"0"0"-74"15,0 0-28-15,0 0 26 0,0 0 9 16,28-17 3-16,-9 9 3 16,3 1 0-16,5-2-1 15,2 2-3-15,-2 2 3 16,1 2-8-16,-3 3-1 15,-1 5 1-15,-1 6-2 16,-5 7-3-16,-1 7 3 0,-4 3-3 16,-3 2 3-1,-4 3 0-15,-4-2-6 0,-2-1-33 16,-6-2-71-16,-3-2-27 16,-5-6-130-16</inkml:trace>
  <inkml:trace contextRef="#ctx0" brushRef="#br0" timeOffset="28969.948">24359 10320 1019 0,'0'0'-5'16,"46"-41"4"0,-8 18 6-16,14-5-4 0,11-9-2 0,9-10-136 15,7-9-744-15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4:13:06.839"/>
    </inkml:context>
    <inkml:brush xml:id="br0">
      <inkml:brushProperty name="width" value="0.05292" units="cm"/>
      <inkml:brushProperty name="height" value="0.05292" units="cm"/>
      <inkml:brushProperty name="color" value="#FF0000"/>
    </inkml:brush>
  </inkml:definitions>
  <inkml:trace contextRef="#ctx0" brushRef="#br0">12203 10619 643 0,'0'0'-22'0,"0"0"50"0,-29-37-11 16,26 27-5-16,3 2 11 0,0-1-23 16,6 2-1-16,4-1 1 15,3 1 0-15,1 1 0 16,2 1-2-16,0 4 1 0,1 1-4 15,-1 3-2-15,2 5 2 16,2 4 1-16,-3 4 3 16,1 2 2-16,-1 7-1 15,-2 0 0-15,0 7-1 0,-3 0-1 16,1 3 2-16,-2 4 1 16,-1 0 1-16,0 2-2 15,-1 4-2-15,-2 2 3 16,-2 3-3-16,0 3 5 15,-3 0-3-15,-2 1 0 0,0 0 0 16,0-3 1-16,-2-1 0 16,-3 0-4-16,-2-6 8 15,-1-1-7-15,-5-1-10 16,-4-1 9-16,-7 0 27 0,-4-3-20 16,-6 0 1-1,-4 0-3-15,-4-3-1 16,-6-2-2-16,-3-1 0 0,-2-4 2 15,-5-1-1-15,0-3-1 16,-3 0 4-16,-4-4-2 0,1 0 23 16,-2-2-15-16,-2-1-5 15,-2-2 0-15,-1 0-2 16,-4-3-1 0,-2-1 0-16,-3-3-2 0,1-2 2 15,-7-2 0-15,0-3-1 16,-1-1 1-16,-2 0-1 0,2 0 1 15,-2-5-2-15,4 2 1 16,-2-3 1-16,1-1 0 0,1 0 2 16,-2 0 8-16,0 0 0 15,1-2 16 1,-1 1 15-16,0 1-28 16,3-3 4-16,-1-1-10 15,2-1-7-15,2-3-1 16,1-1 1-16,1-1-1 0,1-2 2 15,2 2-1-15,-1-1 5 0,2 3 0 32,1-2 3-32,0 2-3 0,4 2-3 15,-2 0-2-15,3 1 0 0,2 1 0 0,-1 3 0 16,2 1 0 0,-1 2 2-16,3 3 10 0,2 2-11 15,-1 0 0 1,1 2-1-16,1 1 1 0,1 1-4 0,0-1 1 15,-1 0-1 1,2-1 1 0,3-1 1-16,-2 0 0 15,2 0 0-15,-2 1-1 16,0-2 1-16,-1 4 2 0,0 0-3 16,-1-1 0-16,-2 1 2 15,-2-1 0-15,2-1-1 16,-1-1 1-16,-4 1-2 15,1-2 3-15,1 0-1 0,-2 0 1 16,-2 0-2-16,0 0 1 16,0 0-1-16,-1 0 0 15,0 0 0-15,-2 0-1 16,0-3 4-16,1 0-2 16,-1-1 0-16,0 1 3 0,2-1 0 15,-1-2 5-15,-1 0 0 16,-2 0-3-16,2 1 2 15,-1-1 0-15,-3 1-3 16,0-2-2-16,3 1 1 16,-1 0-4-16,1-1 2 15,-1 0-2-15,2-1 1 0,-2-1-1 16,2 1-1-16,2-2 1 16,-1-1 0-16,3-1 0 0,0-1 2 15,3-2-2-15,3-1 2 16,3-1-6-16,2 2 6 15,5 0 1-15,2 1-2 16,8 0-2 0,4-1 5-16,6 0-4 0,8-2 7 15,5 0-7-15,9-3 7 0,4 0 2 16,6-5-9-16,5-2-6 16,9-2-5-16,4-2-16 15,7-4 3-15,5 1 5 16,7-1 12-16,3 0 5 15,3 0 3-15,6-1 1 0,3 4-3 16,2 0 1-16,3 3 0 16,4 3-1-16,4 5-2 15,2 2 2-15,4 5-1 0,4 5 2 16,7 0 0 0,2 2 1-16,6 2-2 0,6 0 2 15,3-2 0-15,8 1-2 16,0-2 1-16,7 2 1 15,1 0 2-15,6 1-5 0,3 2 1 16,3 1 2-16,4 1-1 16,5 0 3-16,4 1-4 15,2-3-1-15,4 2 5 16,3-3-3-16,0-1 0 0,2-1-1 16,0-3 3-1,2 1-4-15,-3-2 4 0,1-1-3 16,5-2 3-16,-2 1-2 15,2-2-1-15,-3 1 3 16,1 0-2-16,-5 1-1 0,-2 1 2 16,-2 2-1-1,-2 1-1-15,-4 2 3 0,-2-1-3 16,-3 3 3-16,-3-2-2 16,-2 1 0-16,-5-2 0 15,0 0 1-15,-3-1-2 16,-5-1 1-16,-3-1 0 15,-2-2 1-15,-3-1-1 0,-1-1 0 16,-2-2-1 0,-3-2 2-16,-1-1 0 0,-2-1-2 15,-6 0 1-15,-2-1-2 16,-7 1 3-16,-5 2 0 0,-6 1-1 16,-6-1 0-1,-6 0 0-15,-6 1 0 16,-4-1 1-16,-3 1-1 0,-2 0 5 0,-3 0 6 15,-1 2-1-15,-3-1-2 16,-4 4-1-16,-2 2-5 16,-4-1 0-1,-1 4 0-15,-6 2-1 16,-2 3 0-16,-6 1 0 0,-2 1-2 16,-4 0 0-16,-3 4-2 0,-5 5-9 31,-3 0-44-31,-11 0-115 0,-15-6-379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4:16:25.716"/>
    </inkml:context>
    <inkml:brush xml:id="br0">
      <inkml:brushProperty name="width" value="0.05292" units="cm"/>
      <inkml:brushProperty name="height" value="0.05292" units="cm"/>
      <inkml:brushProperty name="color" value="#FF0000"/>
    </inkml:brush>
  </inkml:definitions>
  <inkml:trace contextRef="#ctx0" brushRef="#br0">23340 10311 947 0,'0'0'-26'0,"15"-37"28"0,-6 16-5 0,6 6 3 15,7 2 0-15,6 4-4 16,9 1-1-16,9 0 2 16,11 1 0-16,9 2 1 15,8 2-2-15,1 2-11 0,0 1-3 16,-2 5-6-16,-7 6 13 15,-11 4 5-15,-12 5 1 16,-13 4-2-16,-13 5-5 16,-13 4 0-16,-8 4 1 15,-13 3 47-15,-4 1 11 16,-4-1-9-16,4 1 3 0,3-1-4 16,11-3-11-16,12 0-21 15,17-2-4-15,18 2 10 16,16-1-3-16,18-3 2 0,9-2-1 15,8-3-9 1,0-3-24-16,-5 1-19 0,-12-1-13 16,-17 1 14-16,-14 0 21 15,-19 3 11-15,-17 2 4 16,-11 3-7-16,-14 5 5 16,-7 4 46-16,-6 3 8 0,2 1-10 15,3 0-13-15,7 0-11 16,10-3-5-16,10-3-4 15,14-1 1-15,12 1 3 0,7 2 1 16,6 0-1 0,0 5-3-16,-4 1-1 0,-10 3-2 15,-13 4-1-15,-13 1 2 16,-22 3-4-16,-27 7 2 16,-28 7 22-16,-33 10 17 15,-35 10 5-15,-31 20-12 0,-32 21-23 16,-26 9-31-16,-18-5-243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39:24.535"/>
    </inkml:context>
    <inkml:brush xml:id="br0">
      <inkml:brushProperty name="width" value="0.05292" units="cm"/>
      <inkml:brushProperty name="height" value="0.05292" units="cm"/>
      <inkml:brushProperty name="color" value="#FF0000"/>
    </inkml:brush>
  </inkml:definitions>
  <inkml:trace contextRef="#ctx0" brushRef="#br0">20199 10872 381 0,'0'0'-6'0,"-10"-27"8"0,5 13 6 15,2 1 11-15,-1 0-9 16,1 1 1-16,0 0 4 15,0 1-1-15,1 1 10 0,1 1-7 16,1 4-2 0,0 4 4-16,6 1-14 15,4 8-16-15,1 6 8 16,7 5-4-16,-1 4 6 0,2 2 0 0,-2 3-3 16,-2 1 2-1,0-1 3-15,-2-2-2 16,0 0 1-16,-1-3 2 0,0-3-2 15,-4-2-1-15,1-6 2 0,-3 0-3 32,-1-5 1-32,-1-3-1 15,-1-4-45-15,1-2-79 16,-4-11-15-16</inkml:trace>
  <inkml:trace contextRef="#ctx0" brushRef="#br0" timeOffset="397.87">19840 10818 185 0,'0'0'94'16,"0"0"-71"-16,0 0 101 15,0 0-77-15,-2-31-24 16,31 12-10-16,12-5 22 16,15-3 10-16,13 0-11 0,9 4-13 15,5 10-15-15,2 13-3 16,-1 10-4-16,-10 17-5 16,-12 11 0-16,-14 9-50 0,-17 5 17 15,-15 3 22-15,-16 0 8 16,-11 0-3-16,-18-5 13 15,-10-3 0-15,-8-5 6 16,-4-5 33-16,0-8-8 16,3-5-11-16,7-4-13 0,8-5-2 15,9-8-1-15,5-4-1 16,10-5-8-16,8-9-56 16,5-7-117-16</inkml:trace>
  <inkml:trace contextRef="#ctx0" brushRef="#br0" timeOffset="640.89">20653 10682 544 0,'0'0'1'0,"-6"-28"11"15,2 23 22-15,1 5-11 0,0 3-24 16,3 9-1-16,0 2-5 15,2 5 2-15,5 2-4 16,4 1 4-16,5 1 2 16,2 0 0-16,3-1 3 15,2-2 5-15,-4 1-6 0,-5-5-151 16,-8-4-263 0</inkml:trace>
  <inkml:trace contextRef="#ctx0" brushRef="#br0" timeOffset="778.592">20573 10634 761 0,'0'0'-47'0,"0"0"-12"0,0 0 58 16,0 0-245-16,0 0-152 16</inkml:trace>
  <inkml:trace contextRef="#ctx0" brushRef="#br0" timeOffset="936.986">20892 10485 501 0,'0'0'-46'0,"0"0"7"16,-35 20 44-16,18 0-5 15,-3 3-1-15,-1 2 27 31,-1 4 41-31</inkml:trace>
  <inkml:trace contextRef="#ctx0" brushRef="#br0" timeOffset="4324.778">20881 10549 525 0,'0'0'11'0,"0"0"19"0,0 0 13 16,0 0 4-16,-10-30-4 0,10 28 6 15,-2 0-10-15,-2 2-17 16,1 0-20-16,-1 2-2 15,-1 8-3-15,-2 3-9 16,0 7 7-16,-2 6-4 16,1 7 4-16,2 1 1 15,4 1 0-15,2-3 0 0,6-2 3 16,6-7-4-16,5-6 0 16,5-7 8-16,2-7-2 0,7-5 5 15,2-8 6 1,3-10-4-16,-3-5 0 15,0-6 5-15,-6-3-11 0,-6-2 6 16,-6-1 16-16,-8-3 10 16,-5-3-11-16,-5-3-15 0,-7-2 1 15,-8-4 7-15,-2-1-6 16,-5 2 6-16,0 1-12 16,-1 7-6-16,1 5 25 15,2 8 17-15,3 5-25 16,3 7-8-16,2 6-3 0,4 4-2 15,1 5 5 1,6 5-11-16,4 9-12 16,0 9-6-16,10 8 4 0,2 10 8 15,8 8 10-15,4 4-3 16,6-1 5-16,3-2-1 16,2-5-3-16,1-7 4 0,0-8-1 15,-3-7-1 1,-4-6 2-16,-5-3-35 0,-5-5-87 0,-10-1-101 15,-9-4-86-15</inkml:trace>
  <inkml:trace contextRef="#ctx0" brushRef="#br0" timeOffset="4609.889">20953 10519 863 0,'0'0'93'0,"0"0"-90"0,0 0-20 0,0 0 11 0,24-30 2 16,-1 10 9-16,6-6 4 0,4-4-4 16,3-2-1-16,2-1 0 0,-3 1-5 15,-2 5 11 1,-4 4 11-16,-4 10 20 0,-5 5 1 16,-3 8-22-16,-2 1-19 0,0 12 7 31,-3 3 2-31,2 3 2 0,0 6-8 0,2 1-4 31,-2-1-1-31,0 1 5 0,-2-1-27 16,-2-3-84-16,-4-6-67 15,-4-6-131-15</inkml:trace>
  <inkml:trace contextRef="#ctx0" brushRef="#br0" timeOffset="4751.965">21173 10114 1125 0,'0'0'16'0,"0"0"-11"0,0 0-32 15,0 0-204-15,0 0-137 16</inkml:trace>
  <inkml:trace contextRef="#ctx0" brushRef="#br0" timeOffset="6306.472">21512 10142 1275 0,'0'0'-46'16,"1"40"-54"-16,3-17 32 16,2 0 0-16,-1-5-27 15,0-5 73-15,0-4 16 16,-1-4 8-16,-1-3-2 15,0-2 13-15,1 0 21 0,0-4 0 16,1-3 11-16,-1-3-11 16,-1-3-26-16,-3-4 1 15,0-3-7-15,-2-1-21 16,-4 1-4-16,-4 1 18 0,-3 7 8 16,-1 7 20-16,-1 5-11 15,-3 4-7-15,2 5-6 16,1 0-4-16,5-1 6 15,1-2-1-15,4-4 2 16,4-2 5-16,1-5 7 0,6-5-7 16,3-4-2-1,2-5-5-15,4-1-1 0,2-1 4 16,3 4-2-16,-1 4 12 16,2 7 16-16,1 4-18 15,-1 5-2-15,1 6-2 0,1 3-5 16,-2 2-1-16,-1 0-7 15,-2-1 4-15,-4-2 4 16,-2-4-2-16,-3-3 1 16,-2-2 6-16,-1-2 0 0,0-6 7 15,-1-5 1-15,0-3-7 16,1-6 1 0,0-5-2-16,0-2-5 0,1-2 3 15,0 3-4-15,1 4-4 16,2 7 3-16,2 6 0 15,0 8-3-15,2 3-3 16,1 8-3-16,2 5 4 16,0 0 1-16,1 1-3 0,1 0 1 15,0-2 3-15,1-4 1 0,-1-2 5 16,2-3-1 0,-1-3 0-16,-2-2 5 15,1-4 3-15,0-5 0 0,-2-4 2 16,-1-4-4-1,-1-8-1-15,-3-6 3 0,-2-9-6 16,-1-3-23-16,-4-1-40 16,-1 0-33-16,-4 7 71 15,0 8 27-15,-5 8 23 0,-3 9 9 0,-2 6-2 16,-2 6-17-16,-3 3-13 16,-2 9-10-16,-1 4-1 15,1 4 1 1,0 6-6-16,3-1 1 0,5 5 8 15,4-2-3-15,4-2 1 16,1-2 0-16,6-4 1 16,3-5 2-16,2-4 0 15,2-6-1-15,1-5 9 16,1-5-2-16,0-10-5 0,0-2 0 16,0-8-5-16,0-4 8 0,-4 1-3 15,-1 2-8-15,-3 2 9 31,1 4 11-31,-2 6 28 16,1 5 6-16,0 1-18 0,3 1-19 16,1 4-9-16,2 0-5 15,1 1-1-15,-1 0 7 16,-2 1-4-16,0 1 1 16,-3 0 4-16,-1-2-5 15,-4 2 2-15,1-1 3 0,1-1-3 16,-3-1 4-16,3-5 4 15,0-1-4-15,1-4 4 16,3-2-4-16,-1 0-4 16,2 0 4-16,0 4-6 15,3 2 1-15,-1 5 4 0,1 4-11 16,1 3-1-16,0 5 3 16,0 3-4-16,-1 1 6 15,-2 1 2-15,-3-1-5 16,-1-2 7-16,-3-2-3 0,-2-3-3 15,-1-2 10-15,0-1-4 16,-1-2-5-16,0-1 15 16,0-8 6-16,-2-4-4 15,-2-8-4-15,2-8-7 0,2-7 3 16,0-2 2-16,2 0-11 16,6 4 6-16,2 7-2 15,4 7-3-15,4 9 6 16,2 7 0-16,5 6-9 15,6 10 6-15,5 8-3 0,3 9 0 16,3 11 3-16,0 6-7 16,0 7 1-16,-5 5-29 15,-1 1-12-15,-7-3 29 0,-2-4 12 16,-5-5 1-16,-4-8 9 16,-4-8-2-16,-4-5 2 15,-3-9 16-15,-4-7-10 16,-3-6 0-16,-4-4 44 15,-8-10 55-15,-2-11-57 0,-5-12-37 16,-2-10-13-16,1-13 6 16,4-12 10-16,8-9-8 15,8-6-1-15,9 1-5 16,12 3-3-16,9 9 8 0,3 14 18 16,4 16-11-16,0 17-9 15,-5 18-14-15,-8 15-94 16,-9 16-99-16,-13 11-183 15</inkml:trace>
  <inkml:trace contextRef="#ctx0" brushRef="#br0" timeOffset="6798.357">21057 11391 717 0,'-9'-4'5'0,"4"-4"-6"0,2 2-5 0,3 0 12 0,0-1 10 16,7 0-3-16,1-3 0 15,8-5 3-15,8-8 3 32,13-7 10-32,16-8-5 0,18-15-7 0,22-15 0 15,21-13 2-15,23-13 8 0,21-13 1 16,14-12-18-16,11-5-6 31,5 0 2-31,-2 2-2 16,-6 8 2-16,-11 10 42 15,-13 12-5-15,-17 12 17 0,-16 12-21 16,-15 12-22-16,-16 10-10 16,-18 11-2-16,-14 9-7 15,-14 8 4-15,-13 8-4 16,-20 5-99-16,-16 4-183 0</inkml:trace>
  <inkml:trace contextRef="#ctx0" brushRef="#br0" timeOffset="22311.798">22278 11478 838 0,'0'0'2'0,"-10"-36"-2"0,6 23-2 0,1 3 4 16,-1 0-3-16,1 3-3 15,-1-1 8-15,1 4-9 16,0 2-30-16,-4 2-79 16,-1 4-60-16,-7 8-10 15,-5 6 31-15,-6 7 28 0,-2 6 118 16,-7 2 14-16,1 4 43 15,3 0 40-15,7-1-20 16,2 0-33-16,7 1-16 16,7-1-16-16,6 1 0 0,2 2-2 15,7-2 4-15,5-1 0 16,4-4 3-16,2-6-6 16,3-7 1-16,4-5 9 15,-1-7 1-15,4-7 8 0,2-7 4 16,4-9-7-16,4-6 1 15,1-10-7-15,1-6-6 16,-1-4-1-16,-3-2-2 16,-7-1 8-16,-9 2 5 0,-7 1 9 15,-11 1 9-15,-2 4 14 16,-10 0-21 0,-4 6-31-16,-4 3-9 0,-6 8-21 15,-3 8-1-15,-4 11-5 16,-3 6 3-16,-3 12-20 0,-1 5-6 15,1 4 56-15,2 1 8 16,8-4-4-16,4-5 6 16,9-6 2-16,7-5-3 15,7-5-2-15,5-2 23 0,10-9 8 16,7-4 10 0,9-7-19-16,8-7-12 0,9-6-1 15,6-3-4-15,5-3 4 16,2-2 0-16,1 0-7 15,-3 2-3-15,-1 1 4 16,-8 7-6-16,-7 6 1 0,-8 5 2 16,-11 7-4-16,-8 8 3 15,-7 5 0-15,-4 6-12 16,-5 9 5-16,0 9 0 16,-4 7 10-16,-2 8 4 0,-4 6-6 15,0 4 0 1,-1 1 3-16,1-2-4 0,3-3 0 15,3-7 1-15,4-8-3 16,7-6 1 0,4-11 0-16,4-6 3 0,4-7 2 0,4-10 3 15,3-7-2-15,1-11 4 16,1-5-5-16,-1-4 0 16,-2-3 11-16,-5 0 11 0,-7 2-13 15,-6 7 2 1,-7 4 1-16,-10 7-5 0,-11 7-12 15,-9 6-41-15,-5 6-26 16,-3 1 45-16,1 2 21 16,2 1 2-16,8-1 6 15,6-2-1-15,7-4 20 16,7-4 19-16,5-4-4 16,2-3-11-16,9-6-17 0,5 0-7 0,7-6 0 15,6-1-6-15,8-3 3 16,6 0 0-1,7 1-3-15,3 3 1 16,0 5-1-16,0 9-3 0,-6 9 4 16,-4 8-5-1,-6 15-5-15,-4 7 4 0,-4 8-2 16,-1 3 5-16,-1 4 4 0,-1-3-4 16,-2-6-5-1,-4-6-18-15,-2-8 8 16,-4-10 16-16,-3-8 4 0,-1-11 25 0,-1-11 84 15,-1-7-41-15,0-6-47 16,-2-8-9 0,-1-6-10-16,-1-5-3 0,0-3 3 15,1-1-5-15,1-3 4 16,3 2 1-16,-1 4-5 0,5 7 2 16,-1 9-1-16,1 8-4 15,0 11-24 1,-2 10-109-16,-5 8-164 15</inkml:trace>
  <inkml:trace contextRef="#ctx0" brushRef="#br0" timeOffset="22748.091">22188 12487 801 0,'19'-13'45'0,"6"-8"-43"0,11-9-3 16,14-6 1-16,13-10 9 0,17-11 2 15,9-9 1-15,12-8-7 16,10-7-5-16,7-3 7 16,7-2-5-16,0 3-4 15,2-1 7-15,-1 3-6 16,-2 4-1-16,-5 5 6 0,-9 3-6 15,-10 5 2-15,-10 7 2 16,-17 10-4-16,-15 8 4 16,-14 8 0-16,-19 7-20 15,-13 6-112-15,-13 4-175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4:18:39.798"/>
    </inkml:context>
    <inkml:brush xml:id="br0">
      <inkml:brushProperty name="width" value="0.05292" units="cm"/>
      <inkml:brushProperty name="height" value="0.05292" units="cm"/>
      <inkml:brushProperty name="color" value="#FF0000"/>
    </inkml:brush>
  </inkml:definitions>
  <inkml:trace contextRef="#ctx0" brushRef="#br0">16634 3532 587 0,'0'0'-9'0,"-9"-28"19"0,4 19 17 16,3 3 0-16,-1 3-24 15,1 3 8-15,-1 3-11 0,1 9-12 16,-4 9-22-16,2 13 21 16,-3 15 2-16,2 12 2 15,-1 12 6-15,4 6 6 16,2 6-1-16,4-3 1 0,7-9 0 16,6-11 1-16,5-14-3 15,4-17-1-15,6-16 3 16,0-14 4-16,2-8-2 15,-1-12 4-15,1-7-3 16,-5-7 2-16,-2-3-1 0,-5-2-1 16,-3-3-2-16,-8-1 1 15,-4-2 1-15,-5-2 2 16,-4-1 1-16,-8-2 8 16,-5 1 14-16,-2-1 19 0,-4 4-13 15,-4 6 15-15,1 8-27 16,-4 7-9-16,1 7-14 15,0 10-3-15,3 4 0 16,3 6 0-16,4 7-1 16,3 8-7-16,6 6-64 0,8 5-37 15,2 4-21-15,8 0-57 16,4-3-99-16</inkml:trace>
  <inkml:trace contextRef="#ctx0" brushRef="#br0" timeOffset="256.225">17075 3737 883 0,'0'0'29'0,"0"0"-37"16,0 0-5-16,0 0 13 16,0 0-2-16,0 0 2 15,15 29 2-15,-15-18 1 0,-4-2 1 16,-1-2 1-16,-1-2-1 15,-1-2 4-15,1-3 22 0,-1-1 7 16,3-6-24 0,-1-3-6-16,3-3-4 0,2-5-5 15,10 0-32-15,1-4-57 16,2-4-106-16,2-3-121 16</inkml:trace>
  <inkml:trace contextRef="#ctx0" brushRef="#br0" timeOffset="652.2">17076 3258 960 0,'0'0'-27'0,"-41"-25"33"16,22 14 9-16,6 6-9 16,5 3-6-16,3 1 1 15,2 1-3-15,2-1-5 16,1-1-7-1,6-2-1-15,2-3 18 16,6-4 0-16,6-4-3 0,8-3 0 0,3-4 1 16,2-3-5-16,1 1-2 15,1 0 0-15,-3 0 3 16,-2 3 2-16,-5 2 1 0,-3 6 0 16,-4 2 1-1,-3 7-1-15,-1 4-6 16,-2 15-10-16,0 10-5 15,1 15 4-15,-2 14 33 16,0 12 5-16,-2 10 7 16,-1 5-7-16,1 0-12 15,-1-7 4-15,4-6-2 16,-1-8-6-16,2-11-34 16,-1-8-38-16,2-11-61 0,-5-9-50 15,-2-14-69-15</inkml:trace>
  <inkml:trace contextRef="#ctx0" brushRef="#br0" timeOffset="985.339">17620 3016 855 0,'0'0'49'0,"0"0"-24"0,-7-29 8 0,7 29-19 15,0 6-25-15,4 6-13 16,3 7 12-16,3 3 2 16,7 4 9-16,4 3 4 15,8-1-1-15,4-2-3 0,5-1 5 16,2-1-4-16,-3 0 5 16,-2 1-3-16,-7 2-2 15,-7 2-1-15,-7 2-4 16,-9 3 1-16,-5 2 3 0,-3 2 1 15,-7-1 1-15,-3-3 16 16,0-5-9-16,-1-5-10 16,2-6-34-16,-3-10-73 15,1-8-134-15,0-10-103 0</inkml:trace>
  <inkml:trace contextRef="#ctx0" brushRef="#br0" timeOffset="1223.266">17635 3033 1070 0,'0'0'-20'16,"-22"-46"42"-16,22 17 19 0,16-6-39 0,11-7-7 16,16-7 7-16,13-12-4 15,11-7-17 1,8-5 6-16,3-2 9 0,0-3 3 15,-4 0 3-15,-8 2-3 16,-8 6 1-16,-8 3-20 0,-14 2-105 16,-15 3-227-16</inkml:trace>
  <inkml:trace contextRef="#ctx0" brushRef="#br0" timeOffset="2828.322">16593 5197 502 0,'-9'-29'26'0,"0"0"-17"0,2 3 37 0,1 4-14 16,2 3-23-16,-1 6 21 15,3 9 24-15,1 8-15 0,1 17-66 16,-2 15 13 0,-3 20 20-16,-2 19 23 0,-5 16-9 15,-2 14-8-15,-2 7-3 16,-3 1 1-16,0-4-1 16,1-15-10-16,4-15-23 15,-1-18-1-15,6-19 12 16,2-16 12-16,4-14 2 15,-1-9 7-15,1-5 50 0,2-9-31 16,1-9-29-16,0-11-2 0,0-11-7 16,1-11-4-16,1-10-4 15,-1-11-12-15,-1-5 1 16,0-7 18-16,0-2-29 16,-3-1 22-16,2 2 21 15,1 10 2 1,1 8 14-16,5 14 25 15,3 13 5-15,5 14-4 16,6 14-17-16,5 13-19 16,7 11-15-16,6 15 10 0,4 14 12 15,4 14 0-15,1 12-3 16,-1 4 0-16,0-1-3 16,-4-2-4-16,-2-8-6 15,-5-7-19-15,-7-10-6 16,-5-4-23-16,-10-3-37 0,-8-2 24 15,-7 1 5-15,-12-2-27 16,-7-3-42-16,-6-7-106 16</inkml:trace>
  <inkml:trace contextRef="#ctx0" brushRef="#br0" timeOffset="3007.9">16410 5727 878 0,'0'0'27'0,"0"0"4"0,0 0-14 16,0 0-37-16,29-21 12 16,7 8 8-16,9-5 5 15,11-6-4-15,9-7 7 16,7-4-49-16,1-7-81 0,-1-4-142 16</inkml:trace>
  <inkml:trace contextRef="#ctx0" brushRef="#br0" timeOffset="3191.96">17123 5306 907 0,'0'0'12'0,"0"0"-25"16,25-36-20-16,0 22-7 15,7 0 8-15,4 1-46 16,-2 4-57-16,-4 6-88 15,-9 3-138-15</inkml:trace>
  <inkml:trace contextRef="#ctx0" brushRef="#br0" timeOffset="3349.237">17169 5590 892 0,'0'0'109'0,"0"0"-96"16,34-33-3-16,-7 8-5 0,11-8-2 15,7-8-59-15,7-8-60 16,3-6-76-16,-3-6 20 16,-5-4-26-16</inkml:trace>
  <inkml:trace contextRef="#ctx0" brushRef="#br0" timeOffset="3676.281">17641 4676 714 0,'0'0'26'0,"-12"-27"137"16,6 27-76-16,0 18-78 15,3 15-21 1,3 13 15-16,0 14 6 0,9 6-3 16,7 1 1-1,6-3 1-15,4-9-30 0,4-12-63 0,1-13 5 16,-2-12 8-16,-4-10 13 16,-5-8 25-16,-4-6 27 15,-6-11 20 1,-4-5-1-16,-6-5 8 0,0-4 17 15,-6-4 29-15,-4-5-22 0,-3-5-19 16,0-3-14-16,-2-2-6 16,3 3-1-1,0 3 1-15,0 7-1 0,5 9 9 16,-1 12-7-16,3 10-7 0,2 7-10 31,2 14-74-31,1 4-58 0,0 5-62 0,0-1-276 31</inkml:trace>
  <inkml:trace contextRef="#ctx0" brushRef="#br0" timeOffset="3904.666">18023 4764 969 0,'0'0'-16'0,"0"0"70"16,0 0-77-16,0 0 19 15,0 0 7-15,0 0-3 16,0 0-1-16,25 27 4 0,-23-24-1 16,-2 0 2-16,0-3 5 15,-4 0 5-15,-1-5-4 16,0-3-5-16,0 0-3 16,2-3-20-16,3 0-49 15,0-2-56-15,7-5-116 0,2 0-209 16</inkml:trace>
  <inkml:trace contextRef="#ctx0" brushRef="#br0" timeOffset="4221.826">18145 4390 823 0,'0'0'79'0,"-8"-47"-17"16,6 33 10-16,-2 5-14 15,3 7-38-15,1 2-21 0,2 7-20 16,3 6 6-16,3 7 12 15,4 2 2-15,0 3 0 16,4 2-7-16,3 0-2 16,1-1 3-16,3-4 2 15,2-2 5-15,-1-4-3 0,3-1-1 16,-1-2 4-16,0-1 3 16,-4-1-3-16,-3-1 2 15,-3 2-2-15,-5-2 0 16,-5 3-6-16,-6 3 2 0,-1 1-13 15,-10 1-20-15,-6 2-44 16,-4-3-41-16,-3-1-83 16,0-8 51-16,-2-6-127 15</inkml:trace>
  <inkml:trace contextRef="#ctx0" brushRef="#br0" timeOffset="4601.497">18223 4266 962 0,'13'-42'-69'0,"2"-4"84"16,7 3-6-16,6 5 1 15,5 4-7-15,1 4 1 16,-1 7-5-16,0 8-1 16,-6 8 2-16,-1 9-4 0,-7 13-6 15,-3 11-23 1,-2 9 41-16,-1 9-3 0,-1 1-1 15,2-4 0-15,2-4 1 16,3-11-3-16,2-11-10 0,1-15 0 16,1-7 11-16,3-13 1 15,-5-8 4 1,1-5-5-16,-5-5-1 0,-2-3 3 16,-7 0 10-16,-6-1 30 0,-4 0-13 15,-8 3-10-15,-7 3-16 16,-5 6 5-16,-4 9-8 15,-9 13-2-15,-9 11-7 16,-13 28-22-16,-11 20-64 0,-15 21-76 16,-6 17-168-16</inkml:trace>
  <inkml:trace contextRef="#ctx0" brushRef="#br0" timeOffset="5325.62">17166 6281 1065 0,'0'0'-78'0,"0"0"79"0,-1 36-26 15,1 1 26-15,1 7 0 16,1 4 4-16,2-4-3 0,-1-6-45 16,-2-10 9-16,-1-10 2 15,-4-11-14-15,-7-7 54 16,-6-8 4-16,-6-9-7 15,-4-7-2-15,-5-8 2 0,-3-6 11 16,3-8-3-16,1-8-1 16,7-5 4-16,4 0 1 15,10 0-14-15,10 3-4 16,5 7 11-16,14 10 8 0,9 13 2 16,7 10-14-16,4 12-6 15,1 10-1-15,-2 14-4 16,-8 13-7-16,-9 10-56 15,-13 8-35-15,-8 1-71 16,-12-3 131-16,-5-4 37 0,-3-10 8 16,0-10 3-16,1-11 48 15,4-9 61-15,6-5 1 16,2-8-57-16,4-4-25 16,3-5-18-16,7-2-16 15,9-3-3-15,5 2 0 0,8 2 5 16,4 3-1-16,5 7-3 15,-1 8-1-15,1 5 2 16,-4 13-3-16,-5 7 7 0,-7 7-2 16,-9 4 1-16,-9 3 1 15,-7 3-2-15,-12 3 5 16,-7-1 0-16,-6 1 1 16,-1-4 5-16,2-2 1 15,6-9-6-15,4-5-2 16,10-7-4-16,7-8-36 0,7-10-112 15,7-6-138-15,3-16-69 0</inkml:trace>
  <inkml:trace contextRef="#ctx0" brushRef="#br0" timeOffset="5586.938">17487 6251 938 0,'0'0'-21'0,"32"-40"28"0,-7 16-10 0,8 2 1 16,3 0-1-16,2 7-10 0,-6 7-3 16,-6 9-19-1,-11 16-34-15,-14 11 35 0,-9 9 37 16,-10 1 3-16,-5-3-1 0,2-8-3 16,0-8 14-1,7-9 61-15,6-10 11 16,7-7-27-16,4-9-46 15,10-7-25-15,7-5-10 0,5-6-46 0,4-3-67 16,-1-1-152-16</inkml:trace>
  <inkml:trace contextRef="#ctx0" brushRef="#br0" timeOffset="5803.351">18007 5835 859 0,'0'0'34'0,"0"0"-32"16,0 0-5-16,38-32 4 16,-23 26-2-16,2-1-2 15,3-1 5-15,2-4-8 16,3-1-2-16,-1 0-1 0,2-2 0 16,-3 2-1-16,-1 0-18 15,-4 2-77-15,-3 0-50 16,-4 3-77-16,-3 1-58 15</inkml:trace>
  <inkml:trace contextRef="#ctx0" brushRef="#br0" timeOffset="6122.616">18313 5646 747 0,'0'0'63'0,"0"0"-20"15,0 0-26-15,0 0-26 16,0 0 11-16,0 0 0 0,0 0-1 16,25 29 1-16,-19-19-2 15,-2-2 0-15,-4 2-2 16,0-4-3-16,0 1 5 16,-7-2 4-16,-1-2 0 15,-2 2 2-15,-2-2 6 0,0 0 11 16,0-3 18-16,4 0 29 15,1-2-9-15,2-2-44 16,3-1-13-16,2 0-11 16,4 0-7-16,3 0-67 0,3-2-18 15,-1-4-105 1,-1-5-294-16</inkml:trace>
  <inkml:trace contextRef="#ctx0" brushRef="#br0" timeOffset="6475.614">18447 5260 1000 0,'0'0'48'0,"4"-30"-1"16,2 13-22-16,7 4-16 15,8-3-14-15,8 3 3 16,4-4-1-16,5 3-28 0,-3 2 3 15,-1 4 2 1,-6 6-9-16,-6 4 1 0,-6 12 1 16,-8 9-5-16,-7 11 38 15,-2 10 5-15,-10 7 3 16,1 5 8-16,0-2-14 0,3-5 3 16,5-8-4-16,2-10 0 15,5-13-1 1,6-8 0-16,2-6 0 15,6-4 6-15,5-6 1 0,7-9 0 0,3-9-11 16,7-8-47-16,-2-8-64 16,-3-7-108-16,-8-9-333 15</inkml:trace>
  <inkml:trace contextRef="#ctx0" brushRef="#br0" timeOffset="6933.872">18853 4870 904 0,'0'0'-22'0,"-27"-44"39"16,19 20 5-16,7 5 33 15,1-1-30-15,9 2-14 16,2 1-14-16,3 1-1 16,1 2 5-1,1 2-7-15,0 3 9 0,-3 1-3 0,-1 2-4 16,0 1 3-16,0-1 2 31,-1 3-3-31,-2 1 2 16,-1 2-1-16,0 3-5 0,-3 9 1 15,-3 6 2-15,-2 8 0 0,-1 9 4 0,-3 6 0 16,-3 3 1-16,4-1 0 16,1-4-1-16,2-5 1 31,9-8-1-31,5-8 0 15,9-5-1-15,5-5 1 0,9-3 1 16,2 3 9-16,4-1 0 16,0 3-6-16,-2 5-5 15,-6 3-1-15,-6 3 0 0,-6 1 2 16,-8 1-1-16,-8 3 1 16,-7-1 3-16,-5 0-2 15,-10 2 1-15,-8 0-1 16,-6 0-8-16,-6-2-57 15,-4-5-68-15,-4-9-164 16</inkml:trace>
  <inkml:trace contextRef="#ctx0" brushRef="#br0" timeOffset="7092.743">19078 4575 1187 0,'62'-65'21'0,"8"-3"-20"0,10-1-5 0,-6-5-112 16,-14-12-358-16</inkml:trace>
  <inkml:trace contextRef="#ctx0" brushRef="#br0" timeOffset="8413.344">19339 2988 664 0,'0'0'-20'0,"25"40"15"0,-11-8 2 16,5 9 5-16,0 9-2 15,2 9 12-15,2 10 6 16,3 9 1-16,1 8 8 0,6 8 20 16,5 8-4-1,7 6-8-15,8 3 7 0,6 5-9 16,9 3-24-16,4-3 3 0,4 2 9 16,3-4-3-16,-2 3-8 15,-1-2-1-15,-4-4-2 16,-6 0-3-16,-5-5 2 15,-7-4-4-15,-6-6 0 16,-5-9 2-16,-3-8-6 0,-4-7 4 16,0-8-1-1,-2-8 0-15,-1-8-2 0,-1-8-11 16,-4-5-13 0,-3-6-17-16,-5-3-11 0,-7-6-45 0,-7-4-88 15,-6-10-154 1</inkml:trace>
  <inkml:trace contextRef="#ctx0" brushRef="#br0" timeOffset="9221.363">20486 2304 915 0,'0'-27'8'0,"0"-1"-8"0,-2 5 3 0,-3 6 1 16,0 2-5-16,-1 6 3 0,-2 4-2 15,-3 5-5-15,-5 8-6 16,-4 13-15-16,-6 11 12 16,-7 11 5-16,-5 11 4 15,-5 14 2-15,-3 11 2 16,1 5 2-16,3 3-1 0,10 1 2 15,7-7-3-15,17-10 4 16,10-13-3-16,20-16-4 16,17-14-6-16,12-15-3 15,11-12 0-15,4-5 12 0,3-12 7 16,-3-5-11-16,-5-2 10 16,-10 0 17-16,-9 0-7 15,-10 5 2-15,-9 4-3 16,-9 4-1-16,-7 3-2 15,-4 1 1-15,-3 1-2 0,0 2-15 16,0-4-66-16,0-4-133 16,0-7-227-16</inkml:trace>
  <inkml:trace contextRef="#ctx0" brushRef="#br0" timeOffset="9411.863">20882 2444 1280 0,'0'0'-13'15,"-7"-28"7"-15,7 11 5 0,13 2-15 16,12-3-92-16,9-3-56 16,8-2-12-16,2 0-102 15,-2 1-114 1</inkml:trace>
  <inkml:trace contextRef="#ctx0" brushRef="#br0" timeOffset="9562.259">20978 2540 596 0,'0'0'4'16,"-20"33"43"-16,20-27 38 0,5-4 11 16,9-2-33-16,9-4-9 0,12-7-27 15,11-7-26-15,12-7-53 16,6-13-149-16,4-10-259 15</inkml:trace>
  <inkml:trace contextRef="#ctx0" brushRef="#br0" timeOffset="9951.638">21630 1737 1119 0,'0'0'117'16,"0"0"-130"-1,0 0-54-15,0 0-66 0,-27 50 123 16,18-9 7-16,0 8 1 0,3 4-18 16,4-2-33-1,3-3 28 1,8-8-18-16,4-9-70 16,3-9 47-16,3-8 39 15,-3-10 5-15,-1-4 2 0,-2-3 25 16,0-7 16-16,-1-5 41 15,-3-4 0-15,-2-5 9 16,-2-3-49-16,-3-4 11 16,-2-2-5-16,-4-2-1 0,-5-3 5 15,-5 0-29-15,-2-1 11 16,-2 4 5-16,-2 4 18 16,0 6 14-16,0 6-13 15,2 8-33-15,0 11-5 16,-1 7-9-16,1 14-10 0,-2 9-61 15,0 8-39-15,2 2-82 16,4-6-55-16</inkml:trace>
  <inkml:trace contextRef="#ctx0" brushRef="#br0" timeOffset="10569.074">21875 1851 982 0,'0'0'46'0,"0"0"-32"0,0 0-25 0,0 0-5 15,0 0 6-15,0 0 5 16,0 0 5-16,0 0-1 15,0 0 1 1,0 0 1-16,0 0 1 0,0 0 8 16,0-7 65-16,0 3 15 15,0-2-32-15,0 0-57 16,0-1-4-16,0 2 2 0,0 2 3 16,-1 1-3-16,1 1 0 15,-2 1-5 1,0 0-8-16,-4 3-22 0,-4 5-28 0,-4 4-60 15,-6-2-81-15,-2-6-243 16</inkml:trace>
  <inkml:trace contextRef="#ctx0" brushRef="#br0" timeOffset="11764.089">21975 1537 213 0,'0'0'360'0,"0"0"-349"0,0 0 24 16,0 0 4-16,0 0-26 15,0 0-14-15,0 0-1 0,0 0-31 16,0 0-12-16,0 0 18 16,0 0 10-16,0 0 15 15,0 0 3-15,0 0 2 16,0 0 5-16,0 0-1 0,0 0-1 16,0 0-5-16,0 0 1 15,0 0-3-15,0 0 2 16,0 0-1-16,0 0 1 15,0 0 1-15,0 0 5 16,0 0 8-16,0 0 8 0,0 0-4 16,0 0 10-16,0 0 9 15,0 0 13-15,0 0 5 0,0 0-17 16,0 0-11 0,0 0-12-16,0 0-5 0,0 0 3 15,0 0-1-15,0 0 3 16,0 0 0-16,0 0 2 15,0 0-5-15,0 0-9 16,0 0-2-16,0 0-4 16,0 0 4-16,0 0-1 15,0 0 2-15,0 0-2 0,0-2 13 16,0-1 10-16,0-2 14 16,0 0-23-16,0-3-17 0,-1-2 3 15,1 2 6-15,-3 1 3 16,3 1 2-16,0 1 1 15,-1 1 4-15,0 2-9 16,1 1-1-16,0 1-5 0,0 0-5 16,0 7-15-16,2 5-15 15,5 7 22-15,0 9 6 16,4 6 3-16,4 6-6 16,3 2 7-16,0-1 2 0,3-3-1 15,-5-5 1-15,-1-5 3 16,-4-8-4-16,-3-5 3 15,-3-4-2-15,-3-3 0 16,-2-3 2 0,0 0-2-16,0-1-6 0,0 1-54 0,-2-1-56 15,1-4-51-15,-1-2-86 32,1-10-209-32</inkml:trace>
  <inkml:trace contextRef="#ctx0" brushRef="#br0" timeOffset="12381.95">22274 1466 1005 0,'0'0'-27'0,"0"0"29"15,-3-38 11-15,0 31 13 0,2 2-6 16,-1 1-8-16,1 4-13 16,-3-2-2-16,-1 2-11 15,0 0-6-15,-1 0-12 16,-2 0 3-16,-1 2 8 0,1 0 9 16,2 0 3-16,2 0-7 15,1-2 7-15,0 0 4 16,2 0 6-16,1 0 0 15,0 0-1-15,0 0 0 16,0 1 0-16,0-1-1 0,0 0 0 16,0 0 1-1,0 0-4-15,0 0 1 0,0 0 2 16,0 0 2-16,0 0 11 16,0 0 11-16,0 0 0 0,1-1 2 15,5-3-4-15,3-4 7 16,3-1-28-16,2-4 10 15,3-1-6-15,-2 0-1 16,-2 2 7-16,-3 3 4 0,-3 1 1 16,-1 3-6-16,-2 1-4 15,-1 2-6-15,-2 0 2 16,0 2-4-16,-1 2-15 16,2 6 4-1,-2 5-1-15,0 10 32 0,0 7 2 0,0 8-6 16,0 3-8-16,0 1-2 15,-2 5 0-15,1-5 0 16,0-1 1-16,1-3-1 16,0-2-34-16,-1-2-20 15,-1-1-44-15,-2-3-17 0,-2-6-69 16,-1-7-157-16</inkml:trace>
  <inkml:trace contextRef="#ctx0" brushRef="#br0" timeOffset="12523.686">22322 1730 1070 0,'28'-28'11'0,"14"-8"-9"0,14-4-7 0,15-5 0 0,12-2-34 16,3-1-74-16,-1-5-204 15</inkml:trace>
  <inkml:trace contextRef="#ctx0" brushRef="#br0" timeOffset="13824.945">20309 3879 585 0,'0'0'-3'0,"-4"-28"-11"16,1 13 14-16,2 5 2 0,-1-1 0 15,1 4-1-15,0-1 0 0,0 1 4 16,1 1 1 0,0 1 3-16,0-1 8 0,0 2 7 15,0 1 7-15,0-1 7 16,0 2-10-16,0 1-9 15,-1-1 8-15,1 2-21 16,0 0-1-16,0 0-2 16,0 0-2-16,0 0-1 0,0 0-1 15,0 0-4-15,0 0-2 16,0 0-4-16,0 0-1 16,0 0 5-16,0 0 7 0,1 2 0 15,-1-1 0 1,1 1 0-16,0-2 0 0,-1 0 0 15,0 0-1-15,1 0 2 16,-1 0-1-16,0 0-1 16,1 1 0-16,1 0-2 15,-2-1 4-15,2 2 0 0,-2-2-2 16,1 1 1 0,-1-1 2-16,0 0 0 0,0 0 5 15,0 0 4-15,0 0 23 16,0 0-18-16,0 0-4 0,0 0-10 15,0 0 0 1,0 0-1-16,0 0-2 0,0 0 2 0,0 0-1 16,0 0 0-16,0 0 2 15,0 0 0 1,0 0 3-16,0 0 3 16,-1-3 19-16,-1-1-4 15,1-3-32-15,-1 0 7 0,1-3 5 16,-1 0 0-16,2 0 0 15,0-1 4-15,0 1 11 16,0-1 2-16,4 3-10 0,2 2 4 0,2 4-4 16,3 4-7-1,2 8-10 1,3 9 15-16,2 8 24 16,0 9-9-16,1 9 4 15,-1 4-18-15,-1 4-4 0,0-3 3 16,0-4-15-16,1-8-44 15,-1-12-70-15,-3-14-118 16,-4-12-166-16</inkml:trace>
  <inkml:trace contextRef="#ctx0" brushRef="#br0" timeOffset="14156.718">20133 3789 1018 0,'0'0'-22'0,"-44"-29"31"0,31 18 2 0,7 2 23 16,7 3-23-16,14-2-16 15,9-2-20-15,13-1 10 16,9-3 6-16,13-2 6 0,7 1 7 16,6 2-4-16,5 5-16 15,0 4 23-15,-3 4-5 16,-6 8-1-16,-10 7-1 15,-11 8-7-15,-14 8-6 0,-13 5 4 16,-13 4 13-16,-9 4-1 16,-16 5 0-16,-8 2 0 15,-8-2 0-15,0 1 0 16,-4-5 0-16,8-6 0 16,8-6-1-16,11-8-33 0,11-10-90 15,7-11-135-15,6-8-94 16</inkml:trace>
  <inkml:trace contextRef="#ctx0" brushRef="#br0" timeOffset="14346.989">21159 3578 1050 0,'32'-29'-22'16,"0"-3"-70"-16,10 2 30 15,9 4-60-15,1 5-67 16,0 8 99-16,-9 9 17 16,-11 11-66-16,-18 14-110 15</inkml:trace>
  <inkml:trace contextRef="#ctx0" brushRef="#br0" timeOffset="14489.445">21347 3694 457 0,'0'0'181'15,"-40"28"36"-15,32-24-93 0,4-3-54 16,3-1-43-16,1 2-22 15,9-2-9-15,7 0-1 16,11-7 0-16,14-7-4 16,14-10-50-16,9-9-68 15,5-12-143-15,-2-12-241 16</inkml:trace>
  <inkml:trace contextRef="#ctx0" brushRef="#br0" timeOffset="14806.161">21871 3142 911 0,'0'0'101'0,"3"42"-129"16,1-11 14-16,3 9 8 15,4 5 6-15,5 1 0 16,2-8-4-16,6-7-72 16,1-9 6-16,2-11-4 0,-2-9 2 15,-2-4 75-15,-3-11 2 16,-4-4 82-16,-5-6-15 15,-3 0-27-15,-5-3-5 16,-3-4-10-16,-3-3-1 0,-7-3-24 16,-4-1 6-16,-5-1 19 15,-1 2-23 1,-3 5-3-16,-1 6 25 16,3 7-14-16,0 9 3 0,1 9-17 0,2 10-16 15,2 13-69-15,1 10-47 16,6 3-54-16,5-4-97 15</inkml:trace>
  <inkml:trace contextRef="#ctx0" brushRef="#br0" timeOffset="15073.392">22371 3067 1221 0,'0'0'-32'0,"0"0"17"16,0 0 5-16,0 0 11 0,0 0-13 15,0 0-19-15,0 0 19 16,0 0-2-16,-25-17 20 16,17 15 0-16,2-1-2 15,2 0 1-15,2 0 8 16,-1 1-6-16,3 0-7 0,3-2-107 15,4-3-221-15,3-8-351 16</inkml:trace>
  <inkml:trace contextRef="#ctx0" brushRef="#br0" timeOffset="15314.815">22454 2634 1276 0,'0'0'2'15,"-6"-30"14"-15,6 23 19 0,2 7-35 16,8 11-46-16,2 8 31 16,3 9 5-16,4 12 9 15,-1 11 0-15,0 9 3 16,-4 9-34-16,-3 7-73 15,-6-3-94-15,-2-14-216 0</inkml:trace>
  <inkml:trace contextRef="#ctx0" brushRef="#br0" timeOffset="15901.17">22768 2706 430 0,'0'0'35'0,"0"0"-103"0,0 0 46 16,-36-17-12-16,23 16 30 16,0-2 3-16,-1 0 2 15,1 1-2-15,1-3 4 0,-1 1 9 16,2-4 41-16,0-1-1 16,2-1 5-16,1-3 28 15,2-1 0-15,1 0-15 16,2 1 8-16,2 2-18 15,1 3 15-15,0 3 21 16,2 5-34-16,5 7-53 0,3 10-32 16,4 11 35-1,4 14 10-15,7 16-3 0,2 15-9 0,0 14-3 16,1 9-21 0,-6-2-171-16,-9-13-329 0</inkml:trace>
  <inkml:trace contextRef="#ctx0" brushRef="#br0" timeOffset="16538.694">21003 5133 882 0,'-14'-38'-58'0,"0"-2"49"0,2 9 29 16,6 8 65-16,3 14 27 0,3 9-18 16,2 15-117-16,6 12 9 15,3 11 14-15,1 10 7 16,2 9-4-16,0 6 2 16,-3 3-53-16,-2-7-103 15,-7-9-174 1,-4-15-45-16</inkml:trace>
  <inkml:trace contextRef="#ctx0" brushRef="#br0" timeOffset="16716.427">20751 5116 939 0,'0'-48'-7'16,"6"-3"9"-16,8 3 6 15,10 3 16 1,10 4-13-16,8 2-15 0,10 6 3 15,2 5-1-15,1 9-2 16,0 12-44-16,-10 8-63 0,-11 13-133 16,-11 7-159-1</inkml:trace>
  <inkml:trace contextRef="#ctx0" brushRef="#br0" timeOffset="16888.511">21030 5172 843 0,'0'0'31'0,"0"0"-18"16,0 0-26-16,35-21 7 15,-13 8 12-15,8-6-10 0,3-1-2 16,2-1-42-16,0 1 0 16,-7 3-123-1,-8 3-234-15</inkml:trace>
  <inkml:trace contextRef="#ctx0" brushRef="#br0" timeOffset="17066.245">21052 5513 882 0,'0'0'40'0,"0"0"1"0,0 0-36 16,0 0 2-16,27 15 1 15,7-29-2-15,15-10 7 16,15-11-26-16,16-13-61 0,11-8-59 15,-1-7-84-15,-4-6-200 16</inkml:trace>
  <inkml:trace contextRef="#ctx0" brushRef="#br0" timeOffset="17238.122">21985 4839 1271 0,'0'0'10'0,"18"-43"10"0,5 21-29 16,9 4-3-16,10 0-51 15,3-2-81-15,2-1-210 16</inkml:trace>
  <inkml:trace contextRef="#ctx0" brushRef="#br0" timeOffset="17414.108">22388 4591 1143 0,'0'0'35'15,"0"0"-28"-15,0 0-5 16,-24-28-2 0,26 26-8-16,6 2-165 0,6-3-35 0,0-7-19 15,5-8-234-15</inkml:trace>
  <inkml:trace contextRef="#ctx0" brushRef="#br0" timeOffset="17746.378">22754 4059 1236 0,'0'0'-26'16,"0"0"-1"-16,0 0-64 15,1 40 84-15,1-15 5 16,2 4 1-16,3 1-9 31,2 1-48-31,5-5 10 0,1-5-39 0,3-8 0 0,0-7-9 16,-3-6 44 0,-3-6 52-16,-3-10 20 0,-8-3 56 31,-1-4 40-31,-6-3-24 15,-5-2-2-15,-6-2-8 0,-2 0-21 16,-4 2-26-16,0 4-16 16,-4 5-13-16,2 8-5 15,0 7-4-15,1 9-20 0,4 10-69 16,4 7-93-16,7-3-118 16</inkml:trace>
  <inkml:trace contextRef="#ctx0" brushRef="#br0" timeOffset="18208.315">23029 3779 996 0,'0'0'-16'15,"0"0"-1"-15,0 0 12 0,0 0 7 16,0 0-1-16,0 0-1 16,0 0 3-16,0 0 2 15,0 0 28-15,-27-13-7 16,23 27-33-16,-2 4 7 16,0 7 20-16,-2 5 12 0,6 2-24 15,2-2-5-15,0-4-2 16,6-5 1-16,2-7-2 15,0-5-1-15,0-6 1 16,-2-3-11-16,3-6 21 0,0-6 19 16,1-4 4-16,-2-4-24 15,-1-5-4-15,-2 0 9 16,-5-2 11-16,-2 0 1 16,-7 0-16-16,-2 4-6 15,-1 3-1-15,-3 7-6 0,0 8-2 16,-3 11-18-16,-2 14-49 15,2 10-44-15,1 10-7 16,3-2-106-16,9-8-235 0</inkml:trace>
  <inkml:trace contextRef="#ctx0" brushRef="#br0" timeOffset="18494.53">23219 3669 1199 0,'19'-41'17'16,"0"0"25"-16,3 9-21 0,4 7-2 16,1 9-26-16,3 9-2 15,-1 7 1-15,-1 12-8 0,-6 11-37 16,-2 13-31-16,-9 9 9 16,-5 5 26-1,-6 1 18-15,0-5 9 16,-4-8 12-16,1-11 12 15,3-11 0-15,7-13 3 0,14-6 97 0,16-10-13 16,22-11-60-16,23-7-21 31,28-7-7-31,24-5-22 0,14-6-108 0,-5-12-234 0</inkml:trace>
  <inkml:trace contextRef="#ctx0" brushRef="#br0" timeOffset="19958.571">21836 5113 695 0,'-6'0'-67'0,"4"0"-45"0,4-5-88 16,10-5 22-16,4-7 77 0</inkml:trace>
  <inkml:trace contextRef="#ctx0" brushRef="#br0" timeOffset="20549.142">21685 6114 1261 0,'0'0'-44'16,"0"0"-145"-16,0 0 95 0,34 34 93 0,-25-24-39 31,0 1-95-31,-4-3 15 0,0-2 109 16,-3-3 19-16,-2-3-3 15,-1 0 1-15,-6-10 47 16,-1-4-15-16,-4-8-30 15,-2-6-3-15,-1-6 10 16,-2-6 25-16,1-5 4 0,2-3-10 16,-1-1-9-16,8 1-3 15,3-2-6-15,7 4 34 16,11 3-50-16,7 5-7 16,8 7 2-16,2 9-29 15,-5 13-8-15,-5 10-36 16,-10 17-139-16,-11 12-111 0,-17 9 43 15</inkml:trace>
  <inkml:trace contextRef="#ctx0" brushRef="#br0" timeOffset="20722.534">21486 5998 927 0,'0'0'99'0,"0"0"-38"16,0 0-21-16,0 0-7 15,-3-37-33-15,19 20-5 16,9-5-23-16,9-6 2 15,12-5-13-15,9-5-17 0,9-3-9 16,2 0-23-16,-4 3-74 16,-8 8-138-16</inkml:trace>
  <inkml:trace contextRef="#ctx0" brushRef="#br0" timeOffset="20865.03">21936 5752 712 0,'0'0'115'0,"0"0"12"16,0 0-88-16,0 0-19 0,-2 28-9 15,15-23-3-15,6-3-2 16,10-2 1-16,13-7 2 16,11-8-27-16,11-7-111 15,5-9-53-15,2-4-164 16</inkml:trace>
  <inkml:trace contextRef="#ctx0" brushRef="#br0" timeOffset="21028.739">22500 5771 351 0,'0'0'910'15,"0"0"-889"-15,32-14-32 0,-4-6-26 16,14-9-7-16,13-9-88 16,11-9-60-16,3-8-121 15,2-11-203-15</inkml:trace>
  <inkml:trace contextRef="#ctx0" brushRef="#br0" timeOffset="21332.284">23120 4878 436 0,'0'0'764'16,"0"0"-751"-16,-32 43-24 0,19-4 1 16,6 11 7-16,3 3 5 15,4 0-1-15,8-3-6 16,11-12-52-16,6-12-26 15,5-14 22-15,2-11 8 16,0-7 17-16,-3-11 28 0,-6-9 13 16,-5-2 4-1,-6-7 45-15,-9-1 22 0,-3-2-14 16,-15-2-12-16,-6-1-15 16,-5-1-21-16,-8 1-7 0,-2 5-5 15,-3 9 0 1,3 9-1-16,-2 13-4 0,6 12-18 15,4 19-71-15,7 6-72 16,9 4-139-16</inkml:trace>
  <inkml:trace contextRef="#ctx0" brushRef="#br0" timeOffset="21511.213">23364 4931 1006 0,'0'0'415'16,"0"0"-504"-16,-11-39-58 15,11 27 67-15,10-2-11 16,8-5-209-16,4-9-11 0,4-5-63 16</inkml:trace>
  <inkml:trace contextRef="#ctx0" brushRef="#br0" timeOffset="22132.006">23487 4654 7 0,'8'-47'257'16,"-4"6"-54"-16,-4 3-29 0,-3 10 14 15,-1 8-29-15,-3 12-43 16,1 8-43 0,0 15-72-16,2 11-15 0,0 9 8 15,3 8 7-15,1 5-2 16,9 2 2-16,6-5-16 16,6-6-77-16,5-10-21 0,3-10 22 15,2-11-14-15,-3-8 39 16,-1-10-1-16,-5-7-26 15,-5-4 47-15,-6-5 9 16,-8-2 39-16,-4-1 44 0,-10-2 75 16,-6 1-40-16,-3 0-7 15,-4 2 18-15,3 2-31 16,2 3 12-16,4 5 2 16,4 4-19-16,5 3-35 0,4 1-14 15,2 3-7-15,8-4-13 16,8 1-36-16,9-5 14 15,3-1 5-15,6-3-9 16,5 0 12-16,1-1 27 0,-3 1 2 16,-7 3 2-1,-6 5 2-15,-7 2 5 0,-7 4-4 16,-7 4 5 0,-3 1 2-16,0 0-4 0,0 0-6 15,0 6-3-15,0 1-2 16,0 3 2-16,0-2-1 0,0 3 0 15,0-2 0-15,3-3 1 16,3 1 0-16,1-3-1 16,1 0 2-16,2-2 0 15,2 1 2-15,2-1-4 16,4 1 4-16,0-1-5 0,2 3 4 16,2 0-2-16,-1 2-1 15,-3 1 3-15,-1 0 0 16,-4 0 0-16,-2 2-3 0,-4 0-1 15,-4 3 0-15,-3 4 3 16,-8 1-3-16,-8 6 1 16,-5 3 2-16,-5 4-1 15,-4 2 1-15,-1 0-17 0,0-3-62 16,4-7-110-16,0-11-289 16</inkml:trace>
  <inkml:trace contextRef="#ctx0" brushRef="#br0" timeOffset="24256.501">23042 3698 466 0,'-8'0'47'0,"1"-3"10"0,-1 0 33 0,2 2-28 15,2-1-4-15,0 2-20 16,1-1-23-16,1 1-13 15,2 0 0-15,-1 0-1 16,1 0 0-16,0 0 16 0,0-1 28 16,0-1 10-16,0-2-5 15,0 0-3-15,0-2-46 16,3-1 4-16,-1-3 4 16,1 3 7-16,-1 1-7 15,-2 2-5-15,1 2 2 0,-1 0-1 16,0 2-5-16,-4 2-4 15,-3 4-7-15,-4 3 6 16,0 5-2-16,-3 1 2 16,0 0 2-16,4 0 2 15,2-5 1-15,3-2 0 16,3-4-1-16,2-3-2 0,3-1 0 16,8-3-7-16,8-5 5 15,7-6 16-15,8-3 2 0,6-4-13 16,2-3 4-16,-1-1 1 15,-4 1 3-15,-8 3-10 16,-5 5 24-16,-10 2-2 16,-5 6 20-16,-5 3 22 15,-3 3 2-15,0 2-53 16,0 7-26-16,0 8-20 0,-1 8 35 16,0 9 3-1,1 12 1-15,1 3-2 0,-1 0 4 16,5-2-3-16,3-4-4 15,3-7 0-15,2-7-5 0,1-4 2 16,0-5-1-16,-4-1-17 16,-1-4-35-16,-3-1-15 15,0 1-20-15,-1-3-24 16,-2-2-78-16,-2-6-160 0</inkml:trace>
  <inkml:trace contextRef="#ctx0" brushRef="#br0" timeOffset="24448.488">23258 4074 1027 0,'0'0'59'0,"-34"0"-7"0,23-8-14 16,10-2 49-16,8-12 14 16,21-9-79-16,17-14-34 0,28-19 16 15,38-18-5-15,39-16-7 16,37-13 4-16,24-20-147 15,15-17-351-15</inkml:trace>
  <inkml:trace contextRef="#ctx0" brushRef="#br0" timeOffset="25272.323">23650 4386 1446 0,'3'-45'1'0,"14"-16"5"15,24-8 35-15,32-7-22 0,38-9-19 16,41-7-3-16,38-9-68 0,18-17-208 16,-9-21-530-16</inkml:trace>
  <inkml:trace contextRef="#ctx0" brushRef="#br0" timeOffset="26055.402">23549 5812 1636 0,'0'0'-143'0,"-28"-56"-34"0,17 37 124 0,10 14 46 0,1 9-145 15,7 7-185 1,0 2 4-16,-2 0-4 0</inkml:trace>
  <inkml:trace contextRef="#ctx0" brushRef="#br0" timeOffset="26214.083">23592 6135 1217 0,'0'0'27'0,"0"0"-43"0,0 0-39 0,37 24-24 0,-19-11-40 15,6 1-39 1,0 1-151 0,2-5-14-16</inkml:trace>
  <inkml:trace contextRef="#ctx0" brushRef="#br0" timeOffset="26341.169">23875 6378 476 0,'0'0'265'16,"9"33"-260"-16,-6-21 46 15,1 3 16-15,2 4-47 0,4 2-13 16,3 3-7-16,5 1-57 16,2-1-129-16,3-2-155 15</inkml:trace>
  <inkml:trace contextRef="#ctx0" brushRef="#br0" timeOffset="26562.846">24189 7259 220 0,'0'0'450'0,"0"0"-407"16,0 0 73-16,0 0-28 0,0 0-37 15,0 0-1-15,7 31-44 16,-15-19-6-16,-10-3-101 15,-15-12-474-15</inkml:trace>
  <inkml:trace contextRef="#ctx0" brushRef="#br0" timeOffset="29401.131">16197 5148 1229 0,'-18'-31'-43'16,"-3"-1"1"-16,4 5 49 0,5 9 11 0,5 7-15 0,3 5-8 15,3 5-66-15,-1 3-93 16,0 7-24-16,-5 8 120 15,-4 6 18-15,-8 12-16 16,-7 6-14-16,-12 14 16 16,-8 7-17-16,-4 9 39 15,-7 7 39-15,1 8 10 0,0 7 51 16,5 11 47-16,7 10 9 16,8 14 2-16,6 19-16 15,8 17-11-15,12 16-21 0,10 8 4 16,15 6-18-16,22-6-31 15,20-13-15 1,27-17-3-16,26-21-2 0,26-24-11 16,25-24-70-16,17-22 31 0,14-22-60 15,6-21-117-15,1-18 13 16,-4-16 94-16,-12-15 90 16,-15-13 31-16,-16-5 49 15,-18-5 63-15,-22 1 32 0,-18 3-3 16,-20 6-36-16,-18 6-13 15,-15 6 7-15,-12 6-7 16,-9 6-10 0,-10 3-10-16,-2 4-20 0,-6 2-43 15,1 3-8-15,0 1 4 0,3-3-9 16,3-3-125-16,0-10-107 31,-6-13-165-31</inkml:trace>
  <inkml:trace contextRef="#ctx0" brushRef="#br0" timeOffset="30064.64">16075 5385 947 0,'14'-29'-27'0,"4"-6"-11"0,11-2 38 16,12-7 0-16,10-7-2 0,17-12 3 16,13-12 1-16,12-12 2 15,13-11 1-15,11-12-1 16,10-12 1-16,7-10 8 16,8-10 3-16,9-7 0 15,1-8-5-15,3-3-10 0,-3-3 13 16,1 2 13-16,-6 3-23 15,-8 7 12-15,-8 12 9 16,-7 12-9-16,-7 12 6 16,-12 12 15-16,-8 12 7 0,-9 12-23 15,-12 12 2-15,-12 10 4 16,-12 12-10-16,-12 11-4 16,-13 9-2-16,-8 9 0 15,-8 5-4-15,-8 5 6 0,-1 5-8 16,-2 3-49-16,-5 7-137 15,-9 3-264-15,-10-4-162 16</inkml:trace>
  <inkml:trace contextRef="#ctx0" brushRef="#br0" timeOffset="33872.589">21702 1146 815 0,'0'0'-52'0,"58"-14"-44"15,-8 11 63-15,18 1 28 0,15 2-34 16,11 0-61-1,13 4 1-15,6 1-16 0,3 3 17 16,-4 2 17-16,-7 5 34 16,-14 5 47-16,-16 4 34 0,-19 4 49 15,-19 4-20-15,-18 3-33 16,-13 1 31-16,-9 4 7 16,-8-1 36-16,-3 3-34 15,2 1-9-15,3 3-8 0,9 3-15 16,6 6-23-16,18 2-13 15,13 6-1-15,14 3 0 16,14 2 2-16,8 3 2 16,3 2-1-1,3 1-8-15,-3 1-21 16,-5 0 5-16,-8 0 12 0,-11 2 4 16,-8 3 2-16,-12 2 0 0,-13 2-3 15,-13 4-1-15,-7 5 7 16,-13 3 14-16,-8 3 12 15,-1 3-9-15,2 0 10 16,5 2-16-16,12 0-8 16,7 0-2-16,16 0 2 15,11-1-1-15,11-1 2 0,7-1 0 16,0 1 0-16,4-3 1 16,-1-3-3-16,-2-3-7 0,-1-2-5 15,3-3 2-15,2-5 3 16,5-2 2-16,7-3 0 15,5-2 2-15,5 0 5 0,2 1 19 32,0-4 18-32,-1-2 2 0,-1-1-15 15,-2-1-10 1,-4 0-1-16,-2 2-6 16,-4 3-5-16,-8 3-2 0,-6 2-5 15,-9 2 2-15,-9 5 0 16,-13 6 1-16,-13 9-2 15,-10 8 1-15,-19 9-1 16,-16 13 0-16,-12 10 2 0,-14 2 1 16,-11 6 0-16,-11 6-3 15,-7-1-46-15,-7-14-138 16,-8-26-441-16</inkml:trace>
  <inkml:trace contextRef="#ctx0" brushRef="#br0" timeOffset="34605.061">15469 4842 1155 0,'34'15'-34'0,"4"-8"-154"0,11 2 82 0,20 3 110 16,17 6 12-16,16 3-14 0,11 4-1 15,14-1 1-15,12-5-3 16,8-12-3-16,4-12-10 16,7-25-13-16,4-21-1 15,6-23 30-15,2-19 32 16,6-14 20-16,5-13 4 0,3-6 29 16,0-3 5-16,-5-1-31 15,-4-6-20-15,-9 2-24 16,-7-3-12-1,-9 0-1-15,-7-2-1 0,-7-1-25 16,-3 1-25-16,-6-3-79 0,-3-3-169 16,-10 1-172-16</inkml:trace>
  <inkml:trace contextRef="#ctx0" brushRef="#br0" timeOffset="87848.785">18159 12563 730 0,'0'0'22'0,"0"0"1"0,-12-31 22 0,7 23-8 16,3 1-14-16,-1 2-7 15,3 0-11-15,0 3-5 16,-2 1 0-16,2 1-2 16,0 0-11-16,0 0-44 0,2 2 28 15,2 1 18-15,4 0-28 16,4 1 18-16,8-3 10 15,8-1 8-15,6-2 4 0,10-6 1 16,7 0 5-16,6-3-4 16,-1 0-1-16,0-1 1 15,-7 1-1-15,-6 1 3 16,-10 2 12-16,-7 1 24 16,-9 1 5-16,-7 3 7 0,-3-1 4 15,-4 3-7-15,-2 0-19 16,0 1-15-16,-1-1-12 15,2 1-4-15,2 0-33 16,1 3-104-16,3 1-34 16,3-4-47-16,-1 0-199 0</inkml:trace>
  <inkml:trace contextRef="#ctx0" brushRef="#br0" timeOffset="88323.752">19344 12334 866 0,'0'0'-28'0,"0"0"37"0,0 0 9 0,0 0 3 15,0 0 6-15,0 0-15 16,0 0-8-16,0 0-8 16,0 0-2-16,0 0 1 15,48-27-4 1,-16 20 11-16,8-1-2 15,5-3 5-15,4-2-5 16,1-1 2-16,-2 0 0 0,-5-1 0 16,-6 3-1-16,-10 0 0 15,-6 3 0-15,-7 2 5 16,-6 2 28-16,-4 0 4 0,-2 2-2 0,-2 1-12 16,0 2-11-16,0 0-11 15,1 0-3-15,0 0-38 31,3 2-63-31,3 4-34 0,4-2 11 0,4-1-31 16,4-3-113-16</inkml:trace>
  <inkml:trace contextRef="#ctx0" brushRef="#br0" timeOffset="88800.512">20552 12086 627 0,'0'0'23'0,"0"0"56"0,0 0 3 15,0 0-27-15,0 0-28 16,0 0-12-16,0 0-5 16,0 0-5-16,0 0-7 15,0 0-8-15,-7-15-3 0,15 13-7 16,7-1 11-16,8-2 4 16,9-2 1-16,5-4 3 15,8-1 2-15,1-1-1 16,2-1 3-16,-7 0-4 0,-6 3 6 15,-6-1 6-15,-7 3 21 16,-7 0 19-16,-3 3 4 16,-7 2-4-16,0-1-3 15,-3 3-15-15,-1-1-15 0,0 2-10 16,-1 1-7-16,1 0-6 16,4 0-73-16,2 3-66 15,6 2 5-15,3-2-44 16,4-3-48-16</inkml:trace>
  <inkml:trace contextRef="#ctx0" brushRef="#br0" timeOffset="89181.152">21771 11835 921 0,'0'0'55'0,"0"0"-32"0,0 0 6 0,0 0-18 0,30-26-10 16,-11 21-3-16,8 0-1 15,9-2 1-15,7 0 2 16,10-2-2-16,4 0-19 15,2-1-20-15,0-1-8 0,-4-1 4 16,-3-1 12 0,-7-2 29-16,-4 1 5 15,-7 0 0-15,-3-1 48 0,-8 1 37 16,-4 2 1-16,-6 0 8 16,-3 3-19-16,-5 2-31 15,-2 4-29-15,-3 3-15 16,-7 9-56-16,-17 4-233 0,-12-9-44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4:20:47.198"/>
    </inkml:context>
    <inkml:brush xml:id="br0">
      <inkml:brushProperty name="width" value="0.05292" units="cm"/>
      <inkml:brushProperty name="height" value="0.05292" units="cm"/>
      <inkml:brushProperty name="color" value="#FF0000"/>
    </inkml:brush>
  </inkml:definitions>
  <inkml:trace contextRef="#ctx0" brushRef="#br0">640 12901 776 0,'0'0'50'0,"0"0"-37"0,0 0 36 0,3-37-12 16,12 2 5-16,9-16-13 15,14-22-5-15,24-30-13 16,26-28-10-16,24-21-7 0,22-25-39 16,17-19-185-16,7-19-500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40:09.209"/>
    </inkml:context>
    <inkml:brush xml:id="br0">
      <inkml:brushProperty name="width" value="0.05292" units="cm"/>
      <inkml:brushProperty name="height" value="0.05292" units="cm"/>
      <inkml:brushProperty name="color" value="#FF0000"/>
    </inkml:brush>
  </inkml:definitions>
  <inkml:trace contextRef="#ctx0" brushRef="#br0">20975 2856 466 0,'0'0'41'0,"0"0"-41"0,0 0 15 0,-22-27 41 16,18 22-21-16,2 0-15 16,-1 3-7-1,2-1-9-15,1 1 1 0,-2-1-4 0,1 1-2 16,1 1 1-16,0 0-2 15,0-2 3 1,0 3 0-16,0 0-2 0,0 2-7 0,3 3-13 31,1 1 15-31,2 4 6 0,1 1 1 0,0 0-2 16,-1 2 1 0,0-3 1-16,0-2-2 15,-2-1 1-15,2-2 0 16,-4-1 1-16,2-2 2 0,0 0-5 15,-1 0 2-15,0-2 5 16,1 0-5-16,-3 0 0 0,2 0 6 16,-1-5 1-16,3-2 16 15,0-3 6-15,4-4 2 0,3-3 5 16,3-4-17-16,2-4-6 16,6-3-2-16,1-4 0 15,5-1-8-15,2-3 2 0,1 1-7 31,4-1 4-31,-1 0 1 0,-1 1-2 0,-2 3 2 16,-3 4-1 0,-4 2-2-1,-5 3 4-15,-3 5 7 0,-6 1-7 0,-2 3 4 16,-1 3-6 0,-3 2 0-16,-1 2 2 15,1 5-5-15,3 1-12 16,0 1-201-16,-1-1-109 15</inkml:trace>
  <inkml:trace contextRef="#ctx0" brushRef="#br0" timeOffset="8033.004">18230 3646 418 0,'0'0'14'0,"0"0"-8"0,0 0 5 0,0 0 3 15,-28-26-5-15,25 23 0 0,-2-1-2 16,2 1-1-16,1 0 7 15,0 1 12-15,0 0 1 16,0 2 3-16,1-2-2 16,1 2-14-16,0 0-8 0,0 0-3 15,0 0-9-15,5 0-3 16,0 0-2-16,6 1 11 31,5 0 3-31,4 1-1 0,2-2 2 0,6 0-3 0,0 0 1 31,3-2-1-31,3-1 3 0,0 1-4 16,4 0 2-16,0 0 0 0,2 0-2 31,3-1 0-31,2-1 2 16,2 1-4-16,3-3 2 0,1 0 4 16,0-2-4-16,0-2 3 15,-1 3-2-15,-5-1 0 16,-1 3 3-16,-4 0-3 15,-1 2-1-15,-3 0 3 0,-1 1-3 16,-2 0 0-16,3 1 3 16,-3-1-2-16,2-1 0 15,-1-1 1-15,0 0-2 16,-4-1 1-16,-4 2 1 0,-3-1-3 16,-5 2 4-16,-4 0-2 15,-5 1 0-15,-4 0 2 16,-2 1-2-16,-2 0 5 15,-1 0 4-15,0 0-5 16,0-2-55-16,-3-6-187 0</inkml:trace>
  <inkml:trace contextRef="#ctx0" brushRef="#br0" timeOffset="50183.623">21781 3423 571 0,'0'0'4'0,"0"0"15"16,0 0 7-16,-9-34-17 0,13 27-11 15,2-1-7-15,2-2 12 16,1 3-4-16,-2-2-1 16,2 2 3-16,-1-1 1 15,0 1-5-15,3-3 0 0,4 0 4 16,6-6-4-16,7-3-7 15,6-5 9-15,10-6 0 16,3-1 5-16,5-3 0 16,2-2-6-16,-3 1 7 0,3 1-3 15,-4 1-1-15,-2 3-4 16,-3 0 2-16,-4 0-7 16,-5 2 10-16,-7 4-5 15,-8 2 12-15,-7 6 20 16,-7 3 32-16,-6 2 21 0,-1 3 9 15,-2 2-67-15,-4 1-27 16,0 2-10-16,1 3-34 16,-3 1-83-16,1 4-169 15</inkml:trace>
  <inkml:trace contextRef="#ctx0" brushRef="#br0" timeOffset="51852.838">18799 3633 246 0,'0'0'29'0,"0"0"-27"15,0 0 7-15,-31-24 6 0,24 20 15 16,1-1-8-16,0 0 1 16,3 0-9-16,1 0-11 15,-2 1 3-15,1 0-4 16,2-1-1-16,-1 1 3 0,-2 1 2 16,2 0-3-16,0 1 2 15,-1 0 1-15,0 0 20 16,2 2 13-16,-1-1-18 15,2 1-1-15,-1 0-14 0,1 0-8 16,0 0-3-16,0 0 0 16,0 0 1-16,0 0 3 15,0 0-2-15,0 0-3 16,3 0 1-16,3 0 1 16,1 0 6-16,5 0 1 0,2 0 10 15,5-3 8-15,2 0 6 16,1-2-3-16,3-2 0 15,2 2-3-15,2-1-9 16,0-1-1-16,1 0-6 0,2 2-5 16,-1-1 1-16,1 1 0 15,2-1-2-15,-2 0 1 16,3 0 1-16,-2-1-1 16,2 0 5-16,-1 0 2 0,0 1 0 15,-3-2-1-15,0 2-1 16,-7 0 2-16,-1 0 1 15,-6 3-2-15,-5 0 4 16,-4 1 1-16,-2 0-4 16,-3 2 2-16,-3 0 17 15,0 0 32-15,0 0-18 0,0 0-25 16,0 0-12 0,-3 0-50-16,-8 0-130 0,-8-3-319 15</inkml:trace>
  <inkml:trace contextRef="#ctx0" brushRef="#br0" timeOffset="58334.223">22208 4943 895 0,'0'0'3'0,"-16"-34"-4"0,8 16-2 16,2 1 5-16,0 3-2 15,1 1-2-15,-1 0 0 0,2 4-29 16,-1-1-12-16,0 3-12 15,2 1 8-15,-1 1 26 16,4 2 16-16,-3 1 5 16,2 2 1-16,0-1 3 15,0-1-3-15,1 2 0 0,-1 0-1 16,1 0-2 0,0 0 2-16,0 0-3 0,0 0 0 15,0 0 0-15,3 3 1 16,1 2 2-16,0 1 2 15,2 2-2-15,-1 0 2 0,3 0 0 16,1-2-1 0,3-2 4-16,3-4 4 0,8-5 18 15,5-8-1-15,11-7-16 0,12-6-9 16,8-6 4-16,7-4-4 16,7-2-3-16,1-3-3 15,1-2-3-15,-1 0 4 16,-2-2 5-16,-3-1-1 15,-4 1 0-15,-3 2 1 16,-6 4-1-16,-3 1 1 0,-6 8 0 16,-5 2 0-16,-8 10 1 15,-5 8-5-15,-9 6 2 16,-9 6-52-16,-11 5-157 16</inkml:trace>
  <inkml:trace contextRef="#ctx0" brushRef="#br0" timeOffset="62493.924">18819 4851 550 0,'0'0'5'0,"0"0"-15"0,0 0 13 0,-18-27 0 0,15 22-3 16,1 0 0 0,-2 3-6-16,3-1-32 0,-2 3-9 15,-3 0-13-15,1 0 15 0,-2 0 34 16,1 3 11-16,-1 2 5 16,1-2 6-16,2 1 8 15,2-2 7-15,2 1-2 16,0-2-12-16,2 1-3 0,9-2 3 15,5 0 30-15,6 0 23 16,4-5-17 0,8-2-3-16,5-1-15 0,7-2-8 15,5 0-8-15,4 0-9 0,8-2-4 16,6-1 1 0,3-3-2-16,1 0 0 0,4-1 1 15,0-1-4-15,-4-2-3 16,-4 2-3-16,-3 0 4 15,-6 1 3-15,-8 4 3 0,-10 2-2 16,-10 2 2 0,-8 4 0-16,-8 1 1 15,-8 3 2-15,-5 0 3 0,-2 1 4 16,0 2 2-16,1 6-18 16,0 2-20-16,-2-4-133 0,0-6-246 15</inkml:trace>
  <inkml:trace contextRef="#ctx0" brushRef="#br0" timeOffset="65638.672">22423 5375 594 0,'0'0'7'0,"-21"-27"-8"0,11 15 5 16,3 3 12-16,2 1 3 16,3 3-10-16,-1 2-4 15,1 2-5-15,2 1 1 0,0 0-6 16,2 4-12-16,3 1 3 16,5 4 11-16,3 2-3 15,6 1-1-15,3 3 10 16,5 1-3-16,4 1 14 15,0 3-5-15,-1 1-6 0,-2 2 0 16,-4 5-3-16,-7 2-2 16,-8 5-2-16,-9 4-3 15,-7 6 10-15,-13 4 0 16,-10 5-4-16,-10 4 3 0,-8 4-2 16,-4 0-1-16,-2 0 2 15,0-3 0-15,2-1 1 16,5-4 3-16,7-4 4 15,7-2 9-15,9-2 0 16,3-1-10-16,10-1 0 0,2-1-4 16,8 1-3-16,1-2 0 15,3-1-2-15,5-3-1 16,5-3 2-16,2 0-3 16,2-4 1-16,1 1-2 0,2-1-2 15,-4 0-1-15,-2-1 0 16,-3 2-3-16,-5 0 5 15,-3 2 2-15,-3 0 0 16,-8 4 6-16,-6 3 0 16,-7 2 4-16,-4 2 15 0,-5 2-3 15,-1-2 4-15,3 0-3 16,3-2 2-16,5-2 0 16,7-3-5-16,5-3-7 0,6 1-3 15,2-1-3-15,6 3-4 16,4 0 0-16,3 3 0 15,2-3-2-15,4 1 0 16,1-2-2-16,3-2-3 16,0-1 4-16,-1-2 1 15,-1 1 4-15,-1 0-1 16,-3 2 0 0,-4 0 0-16,-3 4 2 0,0 1 0 15,-4 4 0-15,0 3-1 0,0 2-1 16,1 4 0-16,-3 3 0 15,3 3-1 1,2 0 0-16,-2 2 0 0,4 1 0 16,0 3 1-16,3 1-2 0,2 0 1 15,2-1 1-15,4 0-2 16,3 1 1-16,1-4-1 16,5-2-1-16,2-1 1 15,3-1-2-15,2-1 0 16,1 0 2-16,0 0-1 0,-1 4 2 15,-6 2 2 1,-1 2-1-16,-5 5 3 0,-5 4 5 0,-5 6 9 16,-6 2 9-1,-7 6-7-15,-4 5-6 0,-9 5-7 16,-3 4-5 0,-2 3-1-16,2 4 1 15,2 2-3-15,3 4-5 16,4 7-42-16,2-2-59 0,0-3-124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44:07.106"/>
    </inkml:context>
    <inkml:brush xml:id="br0">
      <inkml:brushProperty name="width" value="0.05292" units="cm"/>
      <inkml:brushProperty name="height" value="0.05292" units="cm"/>
      <inkml:brushProperty name="color" value="#FF0000"/>
    </inkml:brush>
  </inkml:definitions>
  <inkml:trace contextRef="#ctx0" brushRef="#br0">18957 1580 240 0,'0'0'14'0,"0"0"39"0,0 0-6 0,0 0-6 0,0 0-22 16,0 0-10-16,0 0-9 15,0 0-2-15,0 0 0 16,0 0 3-16,0 0 0 15,-12-8-1-15,12 8 0 0,0 0-3 16,-1 0-2-16,0 0 0 16,0 1 3-16,0 1 2 15,-2-2 1-15,0 0 0 16,0 0 4-16,1 0 18 0,-3 0 1 16,2 0 0-16,1 0 3 15,-3 0-13-15,2 0-10 16,1 2-5-16,-3-1-3 15,1 0 6-15,1 0-3 0,-2 1 1 16,2-2 1-16,1 1-1 16,-1-1 2-16,1 0-1 15,1 0-1-15,0 2 7 16,0-2 18 0,0 0 8-16,1 0-6 0,0 0-16 15,0 0-7-15,0 0 1 0,0 0-7 16,0 0-4-16,0 0 5 15,0 0-4 1,0 0 2-16,0 0 0 16,0 0-1-16,0 0-1 15,0 0 2-15,1 0 3 0,1 0 2 16,1 0-1-16,0 0-3 0,1 0 5 16,2 0-1-1,0 0 1-15,2 0 6 0,1 0-5 0,2 1-4 16,1 0 3-16,1 0-7 31,2-1 6-31,-1 0-9 0,3 0 9 16,0 0-6-16,0-3 8 15,1 1-6-15,-3-1 7 0,0 1-4 16,-3 1 2-16,-2-1 3 16,0 0-1-1,0 1 2-15,0 0 4 0,1 0-2 0,0 0 2 31,2 0-4-31,-2 0-4 0,0-1 0 16,-2 1-3-16,-1-1 1 16,-3 2 0-16,-1 0-1 15,-4 0 0-15,0 0 28 0,0 0 12 16,0 0-17-16,0 0-16 16,0 0-6-16,0 0 3 15,0 0 3-15,1 0-5 16,-1 0 0-16,1 0-3 0,-1 0-148 15,0 0-128-15</inkml:trace>
  <inkml:trace contextRef="#ctx0" brushRef="#br0" timeOffset="804.576">19414 1590 348 0,'-6'0'2'0,"2"0"6"0,2 0 23 16,1 0 5-16,0 1-28 15,1-1-7-15,0 0-5 16,0 0 0-16,0 0 1 16,-1 0 1-16,1 0 7 15,0 0 2-15,0 0 45 0,0 0 27 16,0 0-23-16,0 0-24 16,0 0-12-1,0 0-9-15,0 1-10 16,1-1-10-16,5 1-5 0,1 1 11 15,6-1 46-15,3 1-14 0,8-2-10 16,5 0-6-16,6 0-9 16,5-3-1-16,2-4 2 15,2-1-3-15,2 0 2 16,-1 0 3 0,-3 1-4-16,-5-3 5 0,-5 5-2 0,-8 0 4 15,-6 2 3-15,-8 1-3 16,-4 1 1-16,-4 1 25 15,-2 0 71-15,0 0 8 16,0 0-32-16,0 0-54 0,2 0-27 16,1 0-31-16,-2-4-204 15,-2-10-259-15</inkml:trace>
  <inkml:trace contextRef="#ctx0" brushRef="#br0" timeOffset="31066.611">19158 2741 341 0,'0'0'46'0,"-38"0"-33"0,21-3 0 15,2 3 1-15,-1 0-11 16,1 0-3-16,2 0 2 0,-1 0-3 16,3 0 2-16,1 0-1 15,3 0 0-15,2 0 1 16,2 0 0-16,2 0 4 16,1 0 5-16,0 0 4 15,0 0-9-15,3 0 0 0,8-2-13 16,6-4 27-16,6-1-1 15,8-3 6-15,7 0 16 16,4-1-8-16,2-1-15 16,1 0-4-16,0 0-7 0,-2 1 0 15,-3 0 2-15,-1-1 1 16,-4 2 5-16,-2 2 6 16,-6-2-8-16,-4 3-3 15,-4 1 1 1,-5 2 5-16,-5 1 10 0,-3 0 13 0,-4 3 2 15,-2 0 13 1,0 0-4-16,0 0-14 0,0 0-11 16,0 0-18-16,0 0-10 0,0 0-1 15,0 3-59 1,-2 2-81 0,-1 0-160-16,-2-2 119 0</inkml:trace>
  <inkml:trace contextRef="#ctx0" brushRef="#br0" timeOffset="31597.496">20054 2394 640 0,'0'0'1'0,"0"0"2"0,0 0-3 0,0 0-11 16,0 0-25-16,0 0-29 15,0 0 65-15,28 2 3 16,-1-2-1-16,11-1-6 16,5-6 13-16,7-2-7 15,3-4-2-15,1-1 5 16,-3-1-3-16,-2-1-2 0,-9 0 4 15,-6 0-6-15,-8 2 34 16,-7 3 29-16,-7 1 14 0,-5 3 17 16,-4 2-16-16,-2 2-13 15,-1 1-35 1,0 1-16-16,0 1-6 0,0 0-4 16,3 0-9-16,4 1-109 15,3 3-149-15,1-3 145 0,3-1-235 16</inkml:trace>
  <inkml:trace contextRef="#ctx0" brushRef="#br0" timeOffset="32097.447">21077 2163 333 0,'0'0'120'0,"0"0"-90"0,0 0-9 16,0 0 64-16,0 0-26 15,0 0-32-15,0 0-22 16,0 0-12-16,0 0-14 16,52-39 16-16,-18 22 5 15,5-1 7-15,2-1-2 0,1 0 0 16,-1-1 11-16,-2 2 8 15,-6 1 5 1,-7 4 20-16,-4 0 1 0,-8 6-3 16,-5 1 0-16,-4 2-9 15,-4 4-3-15,-1 0-9 0,0 0-16 16,1 0-9 0,1 1-6-16,3 5-111 15,2 0-221-15,1-5 164 0</inkml:trace>
  <inkml:trace contextRef="#ctx0" brushRef="#br0" timeOffset="32938.727">22010 1808 690 0,'0'0'20'0,"0"0"-13"16,0 0 10-16,0 0 8 0,0 0-24 15,0 0 3-15,0 0 7 16,0 0 3-16,0 0-10 15,-26-25-6-15,26 25 1 16,0 0-1-16,-2 0-4 0,2 0 5 16,0 0-1-16,0 0 0 15,0 0 1-15,0 0 2 16,0 0-4-16,0 0 6 16,0 0-4-16,0 0 1 0,0 0 3 15,0 0-3-15,0 0 1 16,0 0 0-16,0 0-4 15,0 0 0-15,5-3 3 16,6-1-8-16,7-7 4 16,10-1 14-16,9-4-12 0,7-4-3 15,5-3 6-15,3 1-5 16,0 0 7-16,-2 0-3 16,-4 2 2-16,-4 0 3 15,-6 4-4-15,-7 4-1 0,-8 1 3 16,-7 3 8-16,-6 4 16 15,-3 1 35-15,-4 3 2 16,-1 0-15-16,0 0-19 16,0 0-11-16,0 0-16 0,0 0-3 15,0 0-22-15,0 3-102 16,0 2-136-16,-7-3-211 16</inkml:trace>
  <inkml:trace contextRef="#ctx0" brushRef="#br0" timeOffset="33555.641">21954 1282 763 0,'0'0'8'0,"0"0"-3"0,0 0-1 16,0 0-7-1,-32-28 2-15,26 24 3 0,0-1-2 0,1-2-1 16,-1-1-9-16,2-2-19 31,1 0 24-31,-1-3 4 0,3 1-10 0,1-1 19 32,2 0-15-32,4-2 8 0,5 3-1 15,1-2-3-15,3 2 1 16,3 1 3-16,2 1-2 15,0 3 4-15,1 3-3 16,-1 3-4-16,-2 1 1 16,-2 7-3-16,-4 4-11 0,-5 3-13 15,-4 3 12-15,-3 5 4 16,-5 1 9-16,-3 2 2 16,-4 1 7-16,1 1-2 15,0-1 0-15,1 1-2 0,2-2 5 16,3-1-7-16,3-2 3 15,0-3 2-15,2-2-4 16,2-1 4-16,1-4-1 16,4 1-2-16,1-1 3 0,4-1-10 15,-1 0-104-15,2-2-96 16</inkml:trace>
  <inkml:trace contextRef="#ctx0" brushRef="#br0" timeOffset="33707.465">22068 1646 1091 0,'0'0'4'0,"0"0"3"0,0 0-11 16,0 0-3-16,0 0-132 0,0 0-245 15</inkml:trace>
  <inkml:trace contextRef="#ctx0" brushRef="#br0" timeOffset="46152.158">22122 801 394 0,'0'0'16'0,"-29"-11"-10"0,15 8-3 0,-1 0-3 16,0 3 1-16,-1 0-1 0,-1 2-8 16,-3 4-44-16,0 2 7 15,0 1 32-15,0 0 4 16,1 0 3-16,1 1 3 15,1 0 3-15,-1 1-1 0,1 1 0 16,2 4 1-16,-1 1-3 16,0 4 1-16,1-1-2 15,1 2 0-15,3-1 2 16,1 1 1-16,0 1-2 0,3 1 0 16,2 0 3-16,-2 2 3 15,2 4 0-15,-4 2-3 16,1 2 3-16,-2 1-3 15,0 2-6-15,2 1-5 0,-1 2-2 16,2 1-10-16,-2-1-27 16,1 3 1-16,0 2-2 15,-3-1 29-15,1 2-1 16,1-2 10-16,2-2 11 0,1-2 2 16,4-4 4-1,2-4 18-15,2-6 6 0,5-3-5 16,2 0 4-16,0-6 7 15,1-1 1-15,-1-1-18 16,0-1-4-16,2 0 6 16,-1-2 5-16,3 1 6 0,1-1-7 15,1-1-13-15,3 1-3 16,1-1-3-16,2 0-3 16,2-1 1-16,2 0 0 15,2-1 0-15,1 1-2 0,2-2 0 16,0 4 1-1,1-3 1-15,-1 1-2 0,1-1-9 16,-4-1-8-16,1-1 6 16,0-4 8-16,0-3 3 0,2 0-1 15,-1-2-2-15,3-4 7 16,0-3-2-16,0 1 7 16,0-3-5-16,2 2 1 15,-1-4 2-15,0 0-2 16,0 1 13-16,0-3 12 0,-1-2-7 15,-1-1 2 1,2-1 2-16,0-4-9 0,2-2-5 16,1 0-10-1,2-3-6-15,-2-5-27 0,1 0 6 16,-3-3-36-16,-5 0 1 0,-2-2 48 16,-6 1 0-16,-4 0 12 15,-5 2 11 1,-3 1 31-16,-4 1 13 0,-2 2-12 0,-2 1-5 15,-1 2 26 1,0 0-25-16,0 2-3 0,-2-2-4 16,-1 1-17-1,-1-1-5-15,1-1 0 0,-3-3-10 16,1 1-7-16,-2-1-20 0,-2-1 5 16,-2-1 5-16,-2 2-1 15,-1 3-3-15,-3 1 15 16,-1 1 6-16,-3 2 2 15,0 2-8-15,-1-2-7 0,-1 0-4 16,2 4 2-16,0-3 17 16,-1 3 4-16,0 0 4 31,1 3-4-31,-3 1-6 0,1-1-4 16,-4 4-8-16,1 2-1 15,-4 0-36-15,-2 4-2 16,1 3 6-16,-5 0 4 15,1 2 25-15,2-1 9 16,-2 1 12-16,5 0 2 16,-1 0 17-16,5-1 10 0,1 2-5 15,1 1-6-15,3-2-14 16,0 2 2-16,0 0-10 16,1 1-2-16,-1 0 1 15,0 0-1-15,1 3 1 0,3-1 0 16,2 1 1-16,5-1 5 15,0 1-5-15,2 2-3 16,-2 3-1-16,-4 4-23 16,-3 3-53-16,-3-6-138 0</inkml:trace>
  <inkml:trace contextRef="#ctx0" brushRef="#br0" timeOffset="53644.624">18792 2161 402 0,'0'0'-2'0,"0"0"18"0,0 0 41 15,0 0-33-15,0 0-19 16,-15-28 21-16,15 27 5 16,0 1-13-16,0 0-22 15,0 0-12-15,0 0-33 16,0 0-9-16,0 0 0 0,0 0 21 15,0 4 12-15,-2-2 18 16,1 3 20-16,0-3-2 16,0 1-4-16,0 0 4 15,1-3 66-15,0 2 24 16,0-2-23-16,0 0-17 0,0 0-17 16,0 0 2-1,0 0-4-15,0 0-12 16,0-2-6-16,9-2-16 0,8-5-19 15,7-1-1-15,8-4 6 16,6-1-7-16,3 1 9 0,-1 2-2 16,-9 2-29-16,-2 4-8 15,-7 1 4-15,-8 1 6 16,-5 2 7-16,-2 1 19 16,-6 0 7-16,-1 1 9 0,0 0 3 15,0 0-5 1,0 0-10-16,0 7-19 0,0 5-58 15,0 7-24-15,-1 9 109 16,1 7 9-16,-2 8-3 16,0 5-3-16,0 1-2 15,0 1 3-15,-2-4-2 0,-2-5 5 16,0-3-11-16,0-9 9 16,-3-3-4-16,0-5-3 15,2-4 3-15,1-4-2 0,0-5-2 16,3-2-29-1,2-3-30-15,1-4-5 0,0-12 73 16,4-10 116 0,5-10-428-16</inkml:trace>
  <inkml:trace contextRef="#ctx0" brushRef="#br0" timeOffset="53819.115">19121 2132 142 0,'6'-31'437'0,"-3"12"-227"0,-3 14-113 15,0 7-71-15,0 14-82 16,1 10-49-16,2 11 119 15,0 11 9-15,1 8-19 16,3 2 3 0,3 0 0-16,0-4 2 0,1-6-45 15,-1-7 10-15,0-9-47 16,0-9-77-16,-1-13-63 0,1-10-80 16</inkml:trace>
  <inkml:trace contextRef="#ctx0" brushRef="#br0" timeOffset="53976.589">19335 2409 708 0,'0'0'96'0,"0"0"-27"0,0 0-38 16,0 0-41-16,0 0-18 0,32-10 41 0,-23 17-6 15,1 1-5-15,0 0-1 32,0 0 3-32,-3-2-14 15,1-3-99-15,1-3-51 16,-1-7-62-16</inkml:trace>
  <inkml:trace contextRef="#ctx0" brushRef="#br0" timeOffset="54455.891">19943 1870 590 0,'0'0'303'0,"0"0"-301"0,0 0-13 15,0 0-79-15,0 0-72 16,0 0 155-16,-33 44 7 15,27-25-1-15,4 2 1 16,2-2-5-16,0-1-2 16,8-1-3-16,1-1-2 0,2 2 8 15,3-1 1-15,1 2-8 16,1 1 7-16,-2 1 5 16,1 2 2-16,-5 1-1 15,-3 1 0-15,-3 1 0 0,-4 3 3 16,0 0 1-16,-8-1 6 15,-1-1 12-15,-1-3 32 16,1-7-24-16,2-2-10 0,2-8-9 16,3-3-9-16,2-2 3 15,0-2 6-15,0 0-1 16,1-8-4-16,9-10 0 16,4-7-19-16,4-11-345 15</inkml:trace>
  <inkml:trace contextRef="#ctx0" brushRef="#br0" timeOffset="54611.418">20110 2115 730 0,'0'0'190'16,"0"0"-164"-16,0 0-53 16,0 0-60-16,8 40 92 15,-3-14 7-15,4 2-2 16,2-1-5-16,3-1 3 0,1-5-5 16,-1-6-33-1,0-6-66-15,-4-9-75 0,-1-4 8 16,-3-12 30-16</inkml:trace>
  <inkml:trace contextRef="#ctx0" brushRef="#br0" timeOffset="54881">20231 2188 241 0,'0'0'359'0,"0"-40"-168"16,-1 29-50-16,1 4-35 0,0 5-38 15,0 2-92-15,6 8-17 16,2 4-47-16,2 3 104 16,4 4-13-16,1 1 1 15,-1-3-19-15,-2 0-40 16,0-7-34-16,-4-7-23 0,-2-3 51 15,-1-7 59-15,0-6 16 16,0-5 22-16,-1-5 67 16,2 0 24-16,-1 0-44 15,0 3-36-15,0 2 27 0,-2 8-7 16,1 1-15-16,0 6-25 16,1 3-39-16,3 0-15 15,1 7 1-15,3 4 19 16,1 4-90-1,1 0-27-15,-3-7-68 0,0-8-135 0</inkml:trace>
  <inkml:trace contextRef="#ctx0" brushRef="#br0" timeOffset="55611.229">20854 1932 562 0,'0'0'184'0,"0"0"-174"0,-31-35 1 0,24 24 33 0,0-1-25 0,2-1 4 0,1 1 0 15,3 0 4-15,1 1-6 16,0 0-6-16,0 2-9 16,7 3-6-16,1 3-3 15,5 3-12-15,3 5-2 16,4 6 5-16,2 4 5 15,-1 5 2-15,-1-1 3 0,-3 2 1 16,-5-2 3-16,-3-1 0 16,-4-4-4-16,-1-3 3 15,-4-4 1-15,0-2-3 16,0-2 6-16,0-1-2 16,-2-1 0-16,1-1 1 0,1 0 5 15,0 0 4-15,0-8 5 16,5-7 19-16,5-4-48 15,3-8-71-15,6-8 66 16,3-2 16-16,1 1 2 0,-2 5-2 16,-3 6 8-16,-2 9 52 15,-6 9 0-15,-2 7-55 16,0 9-19 0,0 9 6-16,2 6 7 0,1 6 1 15,0 5 2-15,-2 1-1 16,-2-1-100-16,-5-10-129 15,-2-14-229-15</inkml:trace>
  <inkml:trace contextRef="#ctx0" brushRef="#br0" timeOffset="55774.259">20977 1684 983 0,'0'0'191'0,"0"0"-185"0,0 0-14 15,0 0-143 1,0 0-159-16,40-18 178 0,-17 18-120 16</inkml:trace>
  <inkml:trace contextRef="#ctx0" brushRef="#br0" timeOffset="56548.433">21205 1583 827 0,'0'0'30'16,"0"0"7"-16,0 0 17 0,0 0-12 0,0 0-33 15,0 0-22-15,0 0-19 16,2 2-33-16,0 15 68 16,5 1-3-1,2 1 1-15,3-2-5 0,4-1-2 0,0-2 2 16,1-1 1 0,0 0 2-16,-2 2 0 0,-3 0 0 31,-1 2 0-31,-3 2-1 0,-2-1 2 15,-5 1 0-15,-1-1 0 16,-4-2 3-16,-3-4-1 16,-1-2-2-16,2-2 1 15,1-4 2-15,2-3 1 16,3-1 12-16,0 0 19 0,0 0-15 16,0-5 1-16,3-4 3 15,4-7 11-15,2-8-208 16,4-6 114-16,3-7 18 15,0-4 15-15,-1-2-26 0,0 0-2 16,-4 0 34-16,-2 3 30 16,-4 6 47-16,-3 6-6 15,-2 9 33-15,0 8 12 16,0 6-13-16,0 5-64 16,-4 12-42-16,1 5-3 0,-1 4 22 15,1 7 1-15,1 0 0 16,2 2 4-16,2-4-1 15,5-4-3-15,-1-6-2 0,1-3-30 16,2-6 10-16,-2-5 18 16,2-2 7-16,1-5 3 15,1-5 2-15,1-5-2 16,0-5 2-16,0-5 0 16,-1-4 1-16,-2-5-10 0,0 0-7 15,-4 1 8-15,-1 5 4 16,-3 6 0-16,1 7 11 15,-2 7 10-15,0 7 13 16,0 3-43-16,-2 9-19 16,-1 7 16-16,3 4 6 15,0 4 5-15,9 0 0 0,4 1-5 16,6-3-1-16,3-4 4 16,2 0 1-16,-3-4-2 15,-4-1 3-15,-3-1 0 0,-8-1 0 16,-3 2-2-16,-3-1 1 15,-10 4 3-15,-6 3 2 16,-4 3 0-16,-5 6-2 16,-4 1 2-16,1 0-4 0,2-7-150 15,5-15-386 1</inkml:trace>
  <inkml:trace contextRef="#ctx0" brushRef="#br0" timeOffset="58300.872">22576 858 863 0,'0'0'6'0,"0"0"0"16,2-36 5-16,-2 29 3 0,0 2-3 15,1 2-11-15,1 0-4 16,1 0-16-16,-3 1-4 15,1 0 10-15,0 1 11 16,-1-1 2-16,0 2-2 0,0-2 4 16,-1-1 15-16,-4-1 2 15,-1-1-19-15,-4-1 1 16,0-1 0-16,-2 0 1 16,-2 0-2-16,-2 0 4 0,-1-1 1 15,-1-1 7 1,-2 3-7-16,-4-1-4 15,-1 1 2-15,-5 2-5 16,2 1 4-16,1 1-5 0,0 2 4 16,5 0 1-16,2 0 0 15,5 0-1-15,3 0 0 0,1 5-1 16,1 0-3 0,-4 7-2-16,-3 3 2 15,-6 6 1-15,-4 4 1 0,-3 8 2 0,-1 1 0 16,1 1 2-1,2 0-4-15,1-2-5 16,5-1-10-16,-1-3-8 16,2-2 7-16,0 0 11 0,-4 0 6 0,1-2-1 15,-1 5-1 1,-1-1-1-16,2 2 3 0,0 2-2 16,2 1 4-16,2 2-1 15,4 2 1 1,1 0-1-16,4 0 1 0,2 2-1 0,4-2-1 15,3 2 0-15,2-3-5 16,3 0 2 0,7 2-1-16,4-1 2 0,3 0-2 0,4 0 3 31,2-1-1-31,3-3 5 16,1-1-2-16,1-3-1 15,2-2 2-15,-1-3 0 16,1-5 1-16,-2-1-3 0,2-4 1 15,-2-2 1-15,0-3 0 16,2-5-1-16,-2-1 2 16,2-4 1-16,1 0-2 15,1-7 1-15,3-3 3 0,0-5-2 16,3-1 3-16,-2-2-6 16,2-2 4-16,1 0 10 15,-5 2-12-15,1-2-11 16,-1 2 7-16,-2-2 2 15,-1 0 0-15,1-1 4 0,-1-2-8 16,1-2 3 0,-1-3-7-16,1-2 0 0,-3-3 12 15,1-3 0-15,-3-3-6 16,-1-2 7-16,-3 0-9 16,-1-1-6-16,-3 0 7 0,-1 1 3 15,-3 1 3 1,-3 2-2-16,-2 0 9 15,-3 0 1-15,0 1 0 0,-4 1-4 16,-3-1-3-16,-1 0 0 16,-7 4 0-16,-3 0-5 0,-4 2-1 15,-4 3 3-15,-8 1-6 16,-2 2 3-16,-6 1 2 16,-3 0 0-16,-3 2-7 15,0 0 8-15,2 4 2 0,2-1 2 16,5 5 32-16,7 2 11 15,2 3-10-15,7 6 3 16,-1 3-28-16,2 9-15 16,-2 13-12-16,-6 9-90 0,-3 1-130 15,-5-15-346-15</inkml:trace>
  <inkml:trace contextRef="#ctx0" brushRef="#br0" timeOffset="66358.753">19427 3191 182 0,'0'0'84'0,"9"-27"-60"15,-5 15-18 1,2 1 12-16,2-1 6 0,4-1-23 0,2 0 0 15,5-2-2-15,2 0 1 16,5 0 0-16,3-1-3 31,2-1 3-31,2-1-3 0,3 0 0 16,2-2 4-16,2-1-1 16,3-1 0-16,1-1 3 15,1 0 0-15,3-2 9 16,3 0 1-16,2 0 6 15,3-2-6-15,5 0-5 0,6-1-7 16,5-3 3-16,3-1-4 16,4-1 0-16,-1-3 0 15,3 1-1-15,-1 0 0 16,1-1 4-16,-1 4 0 16,0-2-4-16,0 1 2 0,0-1 0 15,0 0-1-15,1-2 3 16,1-1 0-16,1 1 15 15,0-1-7-15,0 1 17 16,1-3-15-16,1 3-7 0,-1-1 3 16,0 1-7-16,0 3-3 15,-2 0 3-15,-3 3-2 16,-5 0-1-16,-3 2 1 16,-2 0 1-16,-4 1 0 0,1 0 7 15,-1 2 2-15,-2-1-4 16,-1 2-4-1,-4 3-2-15,-1 1 1 0,-4 0 0 16,-5 1 6-16,-3 1 15 0,-6 1 23 16,-2 0 7-1,-6 2-10-15,-2 0-14 16,-5 3-7-16,-2 1-6 0,-4 2-9 16,-3 2-3-16,-4 2 1 15,1 3-3-15,-2 2-3 0,1 4-59 16,-4 4-108-16,-7 0-82 15</inkml:trace>
  <inkml:trace contextRef="#ctx0" brushRef="#br0" timeOffset="71377.043">22147 1383 677 0,'0'0'-66'0,"0"0"49"0,0 0 56 16,-17-31-15-16,17 26-7 31,7-3-7-31,6-2-23 16,8-1-17-16,7-4 15 0,7-2 5 16,5 0-16-16,0-1-14 15,-3 3 21-15,0-1-22 16,-10 6 30-16,-5 0-8 15,-8 4-11-15,-5 2-9 0,-6 4-2 16,-2-1-42-16,-4 1 76 16,-7 1 19-1,-4 7-2-15,-3 1 0 0,-1-1-12 16,1 0 11-16,2-1 6 16,7-1 24-16,4-4 9 0,3 0 56 15,1-2-74-15,0 0-31 16,0 0-3-16,0 0 0 15,-1 0-1-15,1 0-12 16,0 0-22-16,0 0 1 0,0 0 12 16,0 0 5-16,0 0 18 15,0 0 8-15,0 0 39 16,0 0 38-16,0 0-15 16,0 0-25-16,0 0-11 0,1 0 1 15,-1 0 6 1,0 0 1-16,0 0-16 0,0 0-18 15,0 0-53-15,0-4-163 16</inkml:trace>
  <inkml:trace contextRef="#ctx0" brushRef="#br0" timeOffset="73644.838">22755 2138 333 0,'0'0'9'0,"0"0"-3"0,0 0-3 0,0 0 10 16,0 0-6-16,0 0-6 15,0 0-1-15,0 0 0 0,0 0 0 16,0 0-3-16,-5 0-25 15,5 0-48 1,0 0 11-16,-1 0 66 0,-1 2 1 16,-1-2-2-16,0 2 5 15,0-1 7-15,-1-1 19 16,0 0 11-16,2 0 15 0,-3 0-18 16,2 0-17-16,1 0-17 15,-3 1-4-15,2 0 0 16,1-1 1-1,0 0-3-15,-1 0 3 0,2 0 1 0,1 0 13 16,0 0 14-16,0 0-8 16,0 0-10-1,0 2-9-15,0-2-4 0,0 0 0 16,0 0-7 0,0 0-8-16,0 0 12 0,0 0 6 0,0 0-3 15,0 0 3 1,0 0-1-16,0 0 1 15,0 0 1-15,0 0 1 16,0 0-2-16,0 0 0 0,0 0-1 0,0 0-5 16,0 0-2-16,0 0 3 15,0 0-1-15,0 0 3 16,0 0 0 0,0 0 1-16,0 0 1 0,0 0 0 15,0 0 0 1,0 0-3-16,1 0 1 0,1 1-2 0,1 2 1 15,-2 1 8-15,2 1 0 16,1 2-4-16,-1-1 1 0,-2 2-1 31,2-1-2-31,-2 1 0 0,1 0 0 0,0-1 0 16,-2-2 0 0,1 1 0-16,0-2 0 0,1 0 0 15,-1 0-1 1,-1-1 0-16,0-1 2 15,1 1-2-15,-1-3 1 0,1 2 1 0,-1-1-2 16,0-1 2 0,0 0 0-16,0 0-2 15,0 0 0-15,0 1-1 16,2 0 1-16,-1 0 5 16,-1 0-4-16,1-1 1 15,0 2-1-15,-1-2 0 16,0 1 0-16,2 0 0 0,-1 0-2 15,4 4-35-15,0 0 35 16,1 1-46-16,0-3-105 16</inkml:trace>
  <inkml:trace contextRef="#ctx0" brushRef="#br0" timeOffset="74171.025">23078 2239 176 0,'3'-13'12'0,"-2"3"37"0,1 2 34 0,-2 1 4 16,0 4-35-16,0 0-9 16,0 1-27-16,0 2 1 0,0-1-9 15,0 1-8-15,1 0-6 16,2 4-3-16,0 6-9 16,2 10 24-16,2 7 2 15,2 11 4-15,2 9 46 0,0 8 23 16,6 6-37-16,4 2-14 15,3-1-16-15,3-2-11 16,0-7-6-16,1-7 3 16,-7-7-11-16,-3-10-59 15,-6-10-51-15,-5-10-67 16</inkml:trace>
  <inkml:trace contextRef="#ctx0" brushRef="#br0" timeOffset="74883.523">23137 2221 590 0,'0'0'-92'0,"-42"-23"30"15,27 13 72-15,6 4 56 16,3 2 21-16,6 1-25 15,6-1-64-15,7 0-30 16,7-3-4-16,8-3 36 16,8-2-12-16,5-2-12 0,2-2 26 15,2 0-9-15,0-4 0 16,0 2 1-16,-1-2 11 16,-2 0-2-16,-2 1-27 15,-3 4 12-15,-6 0-22 16,-5 4 24-16,-7 2 11 15,-3 4-7-15,-3 2 13 0,-4 1-6 16,0 2 0-16,-1 2-1 16,3 11 1-16,0 5 2 15,3 11 15 1,2 11 38-16,1 12-2 0,4 9-19 0,-1 8-23 16,1 2-10-16,2-1-2 15,0-3-2-15,0-6 1 16,-2-8-4-16,-3-11-3 15,-2-8-9-15,-3-10 11 0,-5-8 6 16,-1-8 0-16,-4-2 1 16,-1-5 1-16,0 0 8 15,-2-1 16 1,0 0 5-16,0 2-15 0,0 1-8 16,-7 4-3-16,-3 4 4 0,-11 7 0 15,-9 6-4-15,-9 7-8 16,-11 2 3-16,-8 5 1 0,-7 2-3 15,-9 2 3-15,-4 3-4 32,-7 1 4-32,2 1-7 15,4-4 11-15,10-5-2 0,14-7 46 16,13-6 36-16,16-8-32 16,10-4-34-16,6-2-14 0,5-2-3 0,1-1-4 31,3 2 0-31,1-2 0 15,0 2-11-15,4-2-59 16,2-3-84-16,-1-5-103 0</inkml:trace>
  <inkml:trace contextRef="#ctx0" brushRef="#br0" timeOffset="75518.268">23223 2545 182 0,'0'0'116'0,"0"0"-88"0,0 0 0 16,0 0 17-16,0 0-2 16,0 0-8-16,0 0 7 15,0 0 3-15,0 0-10 0,0 0-9 16,0 0 3-16,0 0 1 16,0 0-8-16,-5 1 4 15,5-1-16-15,5-1-2 16,7-6-7-16,7-3-9 15,7-5 22-15,10-5-23 0,12-3 17 16,4-5 5-16,6 2-16 16,1-2 13-16,-2-1-12 15,0 2 4-15,-10 2-1 0,-5 3-1 16,-7 1 1 0,-11 6 4-16,-8 3 0 0,-6 3 19 15,-5 2 48-15,-5 2-1 16,0 2-48-16,-3 1-28 15,-3 2-45-15,0 0-17 0,-6 7-71 16,-1 2-48-16,-2 3-107 16</inkml:trace>
  <inkml:trace contextRef="#ctx0" brushRef="#br0" timeOffset="75928.525">23314 2867 676 0,'0'0'23'0,"0"0"-39"0,0 0-24 0,0 0 13 16,0 0 15-16,0 0 1 15,0 0-2-15,0 0-5 16,0 0 12 0,0 0 8-16,15 6 12 0,-4-14 5 0,6-2 3 15,3-5-1-15,6-3 5 16,6-2-10-16,6-4 13 31,5-3-6-31,5-1 26 0,1-2-21 16,0 0-15-16,-2 1 6 15,-2 1-4-15,-4 3-7 16,-8 6-5-16,-6 3-5 16,-7 6-21-16,-7 3-42 15,-6 5-67-15,-7 2-51 0,-10 0-166 16</inkml:trace>
  <inkml:trace contextRef="#ctx0" brushRef="#br0" timeOffset="76458.396">23319 3596 585 0,'0'0'51'0,"0"0"-58"0,0 0 8 15,0 0 0-15,10-29-4 0,3 18 0 16,5-4 2-16,6-3-3 16,6-6-1-16,7-3-3 15,8-5 7-15,6-5 7 16,7-2 1-16,5-2 8 16,3-1-1-16,-1 1 13 0,-4 2 1 15,-5 2 12 1,-9 6-2-16,-8 3-15 0,-9 4 5 15,-6 6 14-15,-6 1 20 16,-4 5-20-16,-4 3-28 0,-5 3-6 16,-2 1-4-1,-1 3-4-15,-1 2 2 0,1-1 0 16,-2 1-10-16,0 0-60 16,-2 0-92-16,-6-1-221 15</inkml:trace>
  <inkml:trace contextRef="#ctx0" brushRef="#br0" timeOffset="78858.399">23778 2471 101 0,'0'0'160'0,"0"0"-157"0,0 0-2 16,0 0 6-16,0 0 44 15,0 0 12-15,0 0-28 16,0 0-22-16,0 0-13 0,0 0-7 16,11 0 10-16,-8 0-4 15,0 1 1-15,-3-1 0 16,1 0-3-16,-1 0 4 16,0 0-1-16,2 0 0 15,-1 0 0-15,2 2-1 0,1-1 9 16,2 1 1-16,1 0-5 15,1-2-1-15,1 1-1 16,2-1 0-16,-1 0 0 16,0 0 2-16,1-1 3 0,-1-3 2 15,2-1 4-15,0-1 22 16,2-2 3-16,0-1-4 16,1-1-10-1,3 0 4-15,0-1-8 0,1-2-8 0,1 0-3 16,-1-1-15-16,-2 1 1 15,0-2 2-15,-2 2-14 16,-1-2 4-16,-3 0 13 16,-1 0 7-1,0-2-5-15,-1-2 0 16,0 1 0-16,-2-1 0 0,-1 0-3 0,-3-1 3 16,-2 2-3-16,-1-2 5 15,-1 1 9-15,-3 0 2 16,-2-1-4-1,-2 2 20-15,1-2 23 0,0 2-14 16,1 0-34-16,-1 0-1 16,0-1-4-16,0 1 0 15,1 0 0-15,-3-1-1 16,1-1 0 0,-1 0 0-16,-1-2 0 0,1-2 1 15,-1-2-3-15,0 0 3 16,-1 0-1-16,-2-4 0 15,2 2 1-15,-3 1 1 16,1-3-3-16,-1 2 5 16,-2-1-5-16,-2-1 1 0,0 2 0 15,-5-2-3-15,-2 1-1 16,-2-1 1-16,-2 3-4 16,-1 2 11-16,-1 1-15 15,3 2 20-15,1 3-3 0,2-1-2 16,0 2-1-16,2 2 1 15,-1 1-2-15,0 1-5 16,-1 1 4-16,-5 2-5 16,0 2-2-16,-2-1-9 0,-2 5 0 15,-1 2-16-15,0 0 21 16,-2 3-7-16,3-2-2 16,-1 2 18-16,2 0-16 15,0 0 10-15,3 0 5 0,2-2 4 16,3-1 13-16,2 0-7 15,2-1 18-15,3 1 9 16,1-3-28-16,2 2 4 16,2 1-2-16,1-1 1 0,2 1-7 15,3 0-2-15,1 0-4 16,2 3 4-16,1-2-5 16,1 2 4-16,1 0-26 15,1 0-63-15,0 0-44 16,0 0-119-16</inkml:trace>
  <inkml:trace contextRef="#ctx0" brushRef="#br0" timeOffset="79349.905">22960 949 733 0,'-3'-5'-74'0,"0"0"55"0,0 2 24 16,2 1 38-16,-2-1-17 16,0 3-21-16,-1-2-18 0,-1 2 13 15,-2 0 2-15,-2 2 1 16,-1 8-6-1,-1 5-7-15,-3 6 13 16,-3 8 2-16,-1 5-4 0,-1 4 0 0,0 2 1 16,0-1-4-1,3-2 2-15,2-5-1 16,2-6 2-16,4-5-1 0,1-8 2 16,3-5-2-16,1-3 1 15,3-3-1-15,-2-2 2 0,2 0 1 16,0 0 0-1,0 0-1-15,0 0 0 16,0 0-4-16,0 0-1 0,0 1-2 16,6 3-5-1,5 1-7-15,10 3-2 0,12 2 150 0,17 5-88 16,15 5 28 0,13 6-21-16,10 9-28 15,-1 10-16-15,-9 6-53 16,-19-4-276-16</inkml:trace>
  <inkml:trace contextRef="#ctx0" brushRef="#br0" timeOffset="101858.455">18041 3131 355 0,'0'0'4'16,"0"0"-13"-16,0 0-5 0,0 0 4 0,0 0 5 16,17-29-2-16,-16 27-3 15,1 0-4-15,0-1-14 0,-2-4-196 16</inkml:trace>
  <inkml:trace contextRef="#ctx0" brushRef="#br0" timeOffset="102599.473">20363 2969 585 0,'0'0'-9'0,"0"0"-14"0,0 0-36 16,0 0-25-16,0 0-198 15,0 0 154-15</inkml:trace>
  <inkml:trace contextRef="#ctx0" brushRef="#br0" timeOffset="102941.522">20973 2916 832 0,'0'0'-60'16,"0"0"33"0,0 0-44-16,0 0-7 0,0 0-93 15,0 0-73-15,0 0 247 0,37-2-147 16</inkml:trace>
  <inkml:trace contextRef="#ctx0" brushRef="#br0" timeOffset="103211.789">21486 2953 895 0,'0'0'-9'0,"0"0"-75"15,0 0 1-15,0 0-167 16</inkml:trace>
  <inkml:trace contextRef="#ctx0" brushRef="#br0" timeOffset="104338.735">21976 3050 289 0,'0'0'21'16,"0"0"40"-16,0 0-4 0,0 0-17 0,-5-30-15 15,4 23-5-15,0 1 17 16,0 0-4-16,0 1-26 15,0-1 5-15,1 2 11 0,0-1 9 16,0 1-14-16,0 0-16 16,2 0 8-16,2-1-9 15,3-3-5 1,3 1-3-16,2-1 13 0,3 1 1 16,2-1-1-16,3 0-1 15,1 0 0-15,1 1 4 16,1 2-10-16,-2 3 2 15,-1-1-2 1,-5 3 1-16,-2 0-1 0,-1 3 0 16,-4 2 0-16,-2 2 2 0,2 1 0 0,-4 1 2 15,3 2-1-15,-2 2 1 16,1 2-1-16,-3 0 1 31,0 3-1-31,-3 3-1 0,-2 3 1 16,-4 2 3-16,-6 4-3 0,-2 3 4 15,-3 2-5 1,-2 1 0-16,-1 0 2 16,-2 1-4-16,2-1 3 0,1-1-2 15,5-2 0-15,2-3-1 16,5-2-1-16,2-2 0 16,5-3 0-16,0-3-1 15,7 1-1-15,1-3 2 16,4-1 0-16,2 0 1 0,4-2-2 15,2-2 3-15,0-4 0 16,-5-2 0-16,2-2 0 16,-7-1 2-16,-3-3-1 15,-2 1 2-15,-3-1 0 0,-2-1 6 16,0 0-1-16,0 0-3 16,0 0-21-16,-2 3-99 15,-3-3-203-15</inkml:trace>
  <inkml:trace contextRef="#ctx0" brushRef="#br0" timeOffset="104751.233">22214 3883 720 0,'0'0'-15'0,"0"0"21"0,0 0 4 16,0 0 22-16,0 0-4 16,0 0-25-16,0 0-7 0,0 0-5 15,0 0 2-15,0 0-5 16,36-7-13-16,-24 12-7 15,-2-1-21-15,-2 0 1 16,-2 1-13-16,-4-2 21 16,-2 1 3-16,0-3 9 0,-7 1 39 15,1-2 41-15,-3 0 35 16,0 0 24-16,1-3-13 16,3-2-19-16,-2-2-19 15,4 0-5-15,2 1-8 16,1-1-34-16,4 2-10 0,6 3-21 15,3-4-94 1,-5-9-232-16</inkml:trace>
  <inkml:trace contextRef="#ctx0" brushRef="#br0" timeOffset="124906.789">21961 2611 586 0,'0'0'-58'0,"-15"-28"63"0,6 14 13 0,4 3 54 0,0-1-11 0,1 4-15 32,0 2-15-32,3 2-3 15,0 2-21-15,0 1-2 16,1 1-6-16,0 0-4 0,0 0-3 16,4 3-8-16,2 4 13 15,1 1 9-15,4 3-1 16,1 1-2-16,0 1 0 15,2 0 2-15,-1-1-2 0,1-2 0 16,-3-2-2-16,0-2 3 16,-2-2 0-16,-2-1-1 15,-3-1-3-15,0-2 2 16,-1 0 10-16,-1 0 9 16,0-2 6-16,2-1 0 0,1-2-4 15,4-2-7-15,3-2 2 16,4-3-5-16,2-1 0 15,6-4-3-15,7-6 3 0,17-11-7 16,22-15-6-16,33-23-2 16,32-32-47-16,30-29-305 15</inkml:trace>
  <inkml:trace contextRef="#ctx0" brushRef="#br0" timeOffset="147728.981">21808 3031 76 0,'0'0'32'0,"0"0"-29"0,0 0 20 16,0 0 35-16,-24-32-26 0,20 28-16 16,3-2 3-16,0 3-3 0,1-1 14 15,0 1-20 1,1 0-9-16,2 0-5 16,-1 2 8-16,2 0 0 15,-3-1-1-15,0 2-2 0,0 0-2 16,0 0 0-16,2 0 0 0,1 0 2 15,-1 0-1 1,4 3 3-16,-1-3 3 16,2 1 6-16,0-1 16 0,2 0-5 15,3 0-4-15,1 0-1 0,6 0-4 16,2 0-1 0,4 0 6-16,4 0-8 15,2-1-1-15,3-2-4 0,3 1-4 16,0-1 1-16,3 0 0 15,-3-2 3-15,2 2-4 16,-2-2 0-16,0-2-1 16,0 2-2-16,0 0 3 0,1-2-1 15,-3 0-1 1,0 0 3-16,-1 0-3 16,-5 0 2-16,-2-1 5 15,-7 3 18-15,-4-1 6 16,-3 2-5-16,-4-1 13 15,-3 2 0-15,-1 0 2 16,1 1-13-16,-2 0-16 0,2 0-9 16,-1 1-2-16,0 1-1 15,0 0-1-15,-2-2 1 16,-1 2 0-16,0 0 1 16,-1 0-2-16,0 2 0 0,3 6-1 15,-2 2-15-15,-3 2-151 16,-8-7-167-16</inkml:trace>
  <inkml:trace contextRef="#ctx0" brushRef="#br0" timeOffset="152720.18">21614 3034 417 0,'0'0'43'0,"0"0"-47"0,0 0 23 0,0 0 19 0,-10-29-25 0,9 24-1 0,-1 4 2 16,1-1-11-16,0 1-1 31,1 0-1-31,0 1 7 16,-1-1 15-16,1 1-3 15,0 0-15-15,0 0-6 0,0 0-8 16,-1 0-3-16,0 2-9 16,-1 2-5-16,0 2 33 15,-2 2-4-15,1 2-3 16,0-1 2-16,-2 0-1 0,1-1-2 16,-2 3-1-16,-3-1-5 15,-1 2 10-15,-3 3-5 16,-2 2 0-16,-6 4 5 15,-2-1 9-15,-1 4-5 0,-4-1-6 16,-1 1 2-16,-3 0-3 16,-3-2-5-16,-4 0-2 15,-2-1 1-15,-3 0-1 16,-4 1-2-16,-3-1-7 16,-2-3-19-16,0 1 28 0,-2-3-11 15,2-1 9-15,-1-5 12 16,2 0-2-16,0-2 18 15,0 0-5-15,-1-1 3 16,-2 0-6-16,-2 2 15 0,0 1-11 16,-3 0-10-16,-3 0-4 15,-1 0-3-15,-1 0 8 16,1 0-8-16,-1-2 13 16,2-1-18-16,1-1 25 15,1-1-10-15,1 0-10 0,-1-3 11 16,-1 3-5-16,0-4-11 15,0 0 21-15,0-1-24 16,-1 0 22-16,2 0-10 16,2-4 21-16,2-3-8 0,2-1 11 15,1 0-7-15,1-2-12 16,1 2-7-16,0 0-2 16,2 1-2-16,-3-2 6 15,0 2-3-15,1 0 4 16,1-1-4-16,0 1 7 0,1-1-2 15,3 1 0-15,0 0-2 16,4-2 1-16,2 1 19 16,2-1-21-16,2-1 12 15,2-1-4-15,1 2-4 0,-1-2 7 16,2 2 2-16,1-2-3 16,1 2 4-16,0-1-1 15,4-1 2-15,2 1-2 16,2-1 13-16,3-1-7 15,0 1 15-15,1-1 4 0,4-1-7 16,-2 2-12-16,2-1 0 16,0 0 1-16,1 1-11 15,1 1-1-15,0 2-6 16,4 1-2-16,2 1 1 0,3 3-4 16,1 3-30-16,3 4-90 15,-2-2-308-15</inkml:trace>
  <inkml:trace contextRef="#ctx0" brushRef="#br0" timeOffset="171501.444">22279 3304 616 0,'0'0'-44'0,"0"0"48"0,0 0-5 16,0 0 5-16,0 0 6 0,0 0-9 16,0 0-5-16,0 0-3 0,0 0 7 15,0 0 1 1,0 0 2-16,23 37 4 0,-23-14 2 16,0 5-2-16,0 3-3 15,0 1-2-15,0 0-2 16,4 0 1-16,4 0-1 15,4-1-4-15,3-3-107 0,3-8-105 16</inkml:trace>
  <inkml:trace contextRef="#ctx0" brushRef="#br0" timeOffset="172635.589">22380 3815 698 0,'0'0'-36'0,"0"0"36"0,0 0 22 0,0 0-17 15,15-27-5-15,-9 27-11 16,1 2 8-16,1 4 2 16,1 5-2-16,-1 5 1 0,1 5 2 15,-1 6 2-15,-3 5 4 16,0 5 14-16,-4 4 2 15,2 0 2-15,-2-4-5 16,0-5-17-16,1-6-3 16,0-8 3-16,-2-6-1 0,1-6-1 15,-1-4 1-15,0-1 7 16,0-1 7-16,0 0-1 16,0 0-4-16,0 0 19 15,0-6 16-15,0-4-6 16,0-3-59-16,0-7-12 0,1-4 21 15,3-3 11-15,2-5-5 16,3-4 6-16,2-2-6 16,3 0 5-16,2-2 2 15,-1 2-1-15,1 4-1 0,-1 2 1 16,-2 5 7-16,-3 4 6 16,-2 6 1-16,-1 3-8 15,-2 4-4-15,-1 4 1 16,-3 1 0-16,1 4 15 0,-2 0-9 15,0 1-8-15,0 0-1 16,0 0-5-16,0 0-5 16,0 2-3-16,-2 6-11 15,-3 4-19-15,-1 6 51 0,-3 5-7 16,-1 5 0-16,-1 0-1 16,2-1 3-16,-1-1-5 15,2-2 2-15,2-3-1 16,-2-3 0-16,1 0-2 15,2-1-11-15,-1-1-18 0,0-3 7 16,3-1 17 0,2 1 6-16,1-2-4 15,1 1-5-15,6 1 2 0,6-1 3 0,4 1 0 16,10 1 5-16,6 0-1 16,6 0 15-16,5 0 2 15,5 2-7 1,2 1 2-16,1 2-6 0,-2 1-2 15,-2 2-5-15,-3-1 5 0,-4 0-1 16,-6-1-1 0,-4-4 3-16,-9-1-5 15,-6-4 2-15,-4-3 2 0,-6-3 5 16,-2-2 11-16,-2-2 11 16,-2-1 25-16,0 0-1 15,0 0 32-15,0 0-36 0,0 0-30 16,-4 0-12-16,0 2-17 15,-2-2-182-15,-7-11-280 16</inkml:trace>
  <inkml:trace contextRef="#ctx0" brushRef="#br0" timeOffset="206532.203">14252 10869 340 0,'0'0'-4'0,"-18"-30"27"0,8 19 4 15,2 0-3-15,-1 2 0 0,2 1 6 16,0 1 0-16,0 2-5 15,4 1-7-15,-3 1-4 16,5 0-5-16,-1 3-6 16,2 0-2-16,0 0-8 15,0 3-2-15,2 4 6 16,1 0 2-16,2 4 1 0,0 1 0 16,2 2 1-16,1 3-1 15,2 3 0-15,0 1 0 16,0 2 1-16,4 0-1 15,3-1-1-15,-2-1 1 16,3-2-1-16,-2-5 1 0,2-2 3 16,-2-4-3-16,-1-4 3 15,2-1 4-15,-1-3 13 16,4-2 1-16,3-6-6 0,2-1-4 16,2-2-3-16,2-2 0 15,1 1-4-15,-2 1 0 16,-1 2-4-1,-4 3 1-15,0 1 0 0,0-1-1 0,0 0 2 16,0-1-2-16,2-1 0 16,-1-3 1-1,0-1-1-15,-3-1 1 0,-2 0 0 16,-6 0 2-16,-3 1 17 16,-4-1 38-16,-3 1-11 0,-3 1 1 15,0 0-17-15,-5 1-15 31,1 3-7-31,3 3-7 0,1 4-5 16,0 1-54 0,3 4-281-16,-3-1 6 0</inkml:trace>
  <inkml:trace contextRef="#ctx0" brushRef="#br0" timeOffset="208897.063">14817 4200 64 0,'0'0'616'0,"0"0"-614"0,1-35 0 15,-1 27 4-15,1 4 14 16,3 4-11-16,4 0-13 16,-1 5 2-16,4 2 4 0,3 3 0 15,0 1-2-15,4 4 1 16,-4 0-2-16,2 3 3 16,0 0-2-16,-2 2 0 15,1-2 1-15,-3 1-1 0,0-3-1 16,1-4 2-1,-1-3 2-15,0-5 15 0,1-4 15 16,4-7 22-16,8-13 10 16,9-11 0-16,11-12-26 0,15-13-24 15,9-10-7 1,9-8-7-16,5-4 2 16,0-1 0-16,-2 0-4 15,-8 6 3-15,-10 8-3 0,-11 10 2 16,-11 13 0-16,-12 14 0 15,-10 12-1-15,-5 12-7 0,-5 10-105 16,-2 13-69-16,-4 4-46 16</inkml:trace>
  <inkml:trace contextRef="#ctx0" brushRef="#br0" timeOffset="210225.453">14752 11455 618 0,'0'0'-44'0,"0"0"48"0,0 0 22 0,0 0-6 0,0 0 9 16,0 0-11-16,0 0-11 15,0 0-3-15,0 0-5 16,-23-23-7-16,26 26 2 16,3 2 3-16,2 5 3 15,5 5 2-15,2 4-2 16,4 6 2-16,3 4 1 0,8 7 1 15,2 2 1-15,8 0-2 16,5 0-1-16,10-5 0 16,6-8 0-16,5-6-3 15,7-7-1-15,-1-10 1 0,1-3 3 16,-5-12-1-16,-2-6-1 16,-5-3-4-16,-5-6 7 15,-6-2-2-15,-6-4 1 16,-5 1 0-16,-8 1 1 0,-6 1 5 15,-10 4 48-15,-5 4 8 16,-3 4-4-16,-6 5-8 16,-1 3-18-16,0 4-12 15,0 1-12-15,0 5-8 0,0 1-1 16,2 1-12-16,2 5-44 16,5 3 9-1,2 4-35-15,2 0-67 0,-5-4-83 16</inkml:trace>
  <inkml:trace contextRef="#ctx0" brushRef="#br0" timeOffset="211233.809">15837 4902 722 0,'0'0'6'15,"0"0"-5"-15,0 0 8 0,0 0 27 0,0 0-37 16,0 0-3-16,0 0 6 16,0 0 0-16,28 33-1 15,-14-18-1-15,0-2 0 0,0-4 1 16,-4-2 0-16,0-3 0 16,-1-3 2-16,-1-1 10 15,1-8 22-15,4-7 17 16,7-7-9-16,5-10-19 15,11-10-10-15,9-9-6 0,11-8-2 16,8-8 0-16,7-5-2 16,6-1-3-16,-2-1 2 15,-3 1-2-15,-9 5 2 0,-9 7 1 16,-11 11-2 0,-11 11 1-16,-11 14-1 0,-6 12-3 15,-5 13-5-15,-3 8-103 16,-3 14-64-16,-3 2-126 15</inkml:trace>
  <inkml:trace contextRef="#ctx0" brushRef="#br0" timeOffset="214337.149">16110 10958 719 0,'0'0'-6'0,"-2"-48"7"0,0 30 4 0,2 2 9 0,0 4 5 15,0 3-11 1,0 3-7-16,0 1-1 0,2 0-2 0,3 5-6 16,1 0-14-16,2 2 3 15,1 5 8 1,1 2 7-16,2 6 1 15,1 2 4-15,2 2-1 0,2 1 2 16,1 0-1-16,5-4-1 0,2-3-3 16,4-5 2-16,0-5 1 15,2-3-4-15,3-9 6 16,-2-4 0 0,0-2 2-16,-2-4 0 0,-2 0 2 0,-6 1 6 31,-4 2 16-31,-4-1 18 0,-8 4-12 15,-2 0 26-15,-3 4 7 0,-1-1-16 16,0 3-17 0,0 1-13-16,-1 1-14 15,1 3-6-15,0 2-3 16,1 0-5-16,6 2-56 16,3 5-20-16,0 3-14 0,2-3-76 15,-3-6-155-15</inkml:trace>
  <inkml:trace contextRef="#ctx0" brushRef="#br0" timeOffset="-214504.537">16784 6861 638 0,'0'0'33'0,"15"-34"-31"0,2 7 17 0,5-7 38 16,13-11 0-16,14-12-34 15,15-14-11-15,16-10-4 0,14-7-4 16,8-3 0 0,7 2-20-16,-5 8-47 0,-12 8-3 15,-14 10 31 1,-18 13 14-16,-20 10 20 0,-17 10 3 16,-15 9 3-16,-8 9 24 0,-13 10-9 15,-9 8-24-15,-2 12-33 16,-4 8-110-16,0 2-185 15</inkml:trace>
  <inkml:trace contextRef="#ctx0" brushRef="#br0" timeOffset="-213273.689">16541 11389 453 0,'0'0'5'0,"0"0"-3"0,0 0 5 0,0 0 2 0,0 0-6 15,0 0-6-15,0 0-14 16,0 0 14-16,0 0 2 16,0 0 1-1,18 27 0-15,-11-3 1 16,-1 8 0-16,2 7 2 0,1 6 4 15,2 1 3-15,4 1-2 16,2-1 2-16,3-4-2 0,6-7-4 16,3-5-2-1,8-7-2-15,5-8 1 16,2-5 7-16,5-9 7 0,2-2-5 0,1-9-7 16,-4-3 2-16,-2-4 1 15,-5 0-3-15,-7-1 3 16,-6 2 6-16,-8 3 15 0,-6 1 23 15,-6 2 18-15,-2 2 8 32,-4 2-6-32,-2 0-4 15,0 1-13-15,0 0-18 16,0 2-19-16,0 0-10 0,0 3-6 16,0-1-11-16,6 1-102 15,4-1-104-15,2-4-19 16</inkml:trace>
  <inkml:trace contextRef="#ctx0" brushRef="#br0" timeOffset="-212472.556">17929 7362 610 0,'0'0'-23'0,"0"0"40"0,0 0 5 16,-30-10 41 0,28 7 1-16,-1 0-15 15,3-2-27-15,0-5-8 16,10-2-10-16,9-11-5 0,12-11-2 0,12-16 6 15,15-11 0-15,10-11-1 16,10-8-2-16,3-4-1 16,0 3 1-16,-5 5-7 15,-9 6 3-15,-12 9 2 16,-11 8 1-16,-14 9 3 16,-11 9 0-16,-9 6 1 15,-8 8 10-15,-2 7 3 0,-3 6-8 0,-3 5-7 16,2 3-9-16,-2 9-47 15,4 8-77-15,1 3-38 16,0-1-114-16</inkml:trace>
  <inkml:trace contextRef="#ctx0" brushRef="#br0" timeOffset="-211344.225">17653 10962 664 0,'0'0'23'0,"0"0"-5"0,-5-32-16 15,1 25 5-15,3 2 25 16,0 0-17-16,0 2-13 0,1 2-1 15,0 0-1-15,0 1-4 16,0 0-11-16,0 2-19 16,1 3 19-16,1 5 9 15,0 6 3-15,1 8 3 16,-1 7 3-16,-1 9-2 0,0 6 1 16,2 7 0-16,3 1-2 15,4-1 1-15,4-1-1 16,4-5-1-16,3-7-1 15,7-9-1-15,1-8 2 0,4-9 0 16,4-9-2-16,4-6 1 16,1-10 5-16,1-9-1 15,-2-2 8-15,-3-4 3 16,-6 1-2-16,-4 1 7 0,-8 2 8 16,-6 4 6-16,-6 3 10 15,-4 3 7-15,-4 1 8 16,0 3-4-16,-3 0-24 15,-2 1-12-15,0 2-8 16,0 0-8-16,1 2-9 16,2 0-73-16,0-3-64 0,2-6-139 15</inkml:trace>
  <inkml:trace contextRef="#ctx0" brushRef="#br0" timeOffset="-210746.415">18637 8374 908 0,'0'0'-87'0,"-41"13"82"0,26-9 3 0,3 2 2 0,4 0-2 16,6-1-2-16,1 1 1 0,1-2-2 16,0-2-1-16,3-2 0 15,8-2 1-15,6-11 14 16,11-10 10-1,13-12 3-15,14-16-6 0,9-14-1 16,10-10-5-16,7-7-1 16,-1-4 0-16,-6 5-4 15,-7 6-1-15,-9 7-2 0,-12 10 3 16,-11 12-2-16,-11 11-1 16,-6 11-1-1,-10 10-1-15,-8 11 0 0,-4 10-42 0,-10 12-92 16,-6 4-100-1,-7 2-270-15</inkml:trace>
  <inkml:trace contextRef="#ctx0" brushRef="#br0" timeOffset="-194910.226">14468 4318 133 0,'0'0'203'0,"0"0"-198"0,0 0 0 0,0 0 20 0,0 0 17 16,0 0-11-16,0 0-16 15,0 0-7-15,0 0-5 16,-13-27-3-16,14 23 1 16,4-2-2-16,-1 0 1 15,2 0-1-15,1-1 2 0,1-1-2 16,2 1 1-16,1 1 0 15,0-1 1-15,2-1 0 16,1 2-2-16,-1 0 1 16,4 1 0-16,0-1 0 0,0 1 0 15,1-2 0-15,0 2 0 16,1-1 1-16,2-1-1 16,1-1 0-16,3-2 0 15,-1 2 1-15,4-1-1 16,-2 0 0-16,1 0-1 0,-1 1 1 15,-2 1 1-15,0 1-2 16,0-1 2-16,-2 2-2 16,0 0 2-16,0-1-1 15,3 1 0-15,0 0 0 16,0 0 0-16,3 0 0 0,-1-1 0 16,0 0 0-1,2 2 0-15,1 0 0 0,-4 1 0 16,3 1 0-16,-1 2-3 15,-1-2 3-15,1 2 0 16,-1-1 1-16,2 1-1 16,-2-2 0-16,0 2 0 15,-4 0 1-15,1 0 1 16,-1 0 2-16,-1 3-1 16,0 1-1-16,-1-1 5 0,2 1 1 15,-2 0 2-15,4 1-1 16,-2 0-4-16,1 0-2 15,0 1-1-15,0-2 1 16,1 1-1-16,-1 3-1 0,1-1 0 16,-1 1 0-16,1-1-1 0,1 1 1 15,-2 3 0-15,2-2 1 16,0 2 1 0,-1-1-1-16,2 3 0 15,-1 0-2-15,1-1 0 0,1 2 0 0,-1-1 0 16,2 0 1-1,0 0-1-15,0 0 0 16,-2 0 1-16,2 1-1 16,-1-1 1-16,-1 2 0 15,2 0 2-15,1-1 2 16,0 0-4-16,0-1 0 16,3 2 2-16,-1-2-2 15,-1-1 2-15,0 4 3 0,-2-1 0 16,0 1-2-16,0 1-1 15,0 0-1-15,1-1 1 16,3 2 0-16,1-3 1 16,-1 2-2-16,1-2-1 0,1 1 0 15,-1-1 0 1,-1 0-2-16,-1 1 2 0,2-1-1 16,-3 0 0-16,0-1 0 15,-3 0 1-15,0 1-1 16,1 0 1-16,-4 0 0 0,0 1 1 15,2 0 3-15,-1 0 1 16,2 0 2-16,-1 1 4 16,1 0-2-16,-3 0 1 15,1 0-4-15,-2 1-4 0,-1 0 1 16,0 2-2-16,-3-2 0 16,0 2-1-16,-1-2 1 15,1 4-2-15,-2-2 1 16,1 1 0-16,0 0-1 0,-1 1 0 15,-1-1 1-15,0 2 1 16,2-1-3 0,-3 1 2-16,0 2 0 0,-1-2-1 15,2 2 0-15,-3-1 0 0,2 1 0 16,-1 2 0-16,2-1 2 16,-3 0-4-16,3-1 3 15,2 2 0-15,-2-1-2 16,1-1 1-16,1 0 1 15,1 0-1-15,0 0 0 0,-2-1 0 16,2 2 0-16,-1-1 1 16,0-2-2-16,1 2 1 15,-1-2 1-15,2 0 0 16,1-1-1-16,0-1 1 0,1-1 0 16,0 1-1-16,0 0 1 15,0 0-2-15,-1 0 2 16,0 1 1-16,1 1-2 15,-4 0 0-15,3 0 1 16,-1-1-2-16,2 1 1 0,-2-2 1 16,2-1-1-1,1 1 2-15,-2-1-1 0,0 1 1 16,0 1 0-16,-2 0-1 16,0 3 1-16,-3-1 0 15,0 1 0-15,0 2-1 0,-3-1 0 16,0 0 0-16,-1 1 0 15,-1 1 0-15,-2 0-1 16,0 0 2 0,-1 3-1-16,-2 0 0 15,0 1 1-15,-3 0 0 0,1 0 3 0,-3-1 0 16,1 1 2-16,-1-2 1 16,1 2 3-16,-2 0-3 15,2 0-2-15,2 1-3 16,-2 0-1-16,1-2 0 15,3 1-2-15,-1-1 0 16,-1-1 1-16,3 1-1 16,-3 1 0-16,2 0 0 0,1 0 0 0,-2 0 0 15,1 0 0-15,-1 0-1 16,-2-1 1 0,0 0 0-16,1-3 0 15,-1 2 1-15,-1-2-1 0,0 2 0 16,-1-2 0-16,0 0 1 15,-1-1-2 1,2 2 1-16,0-1 1 0,-1 0-1 0,0 1 0 16,-2 1-1-16,0 2 1 15,0-2 1-15,0 2-2 16,0-1 2-16,-3 2-1 0,1-2 0 16,-3-1 1-16,2 2-2 15,2-1 1 1,0-1 1-16,-2-1-2 15,1 1 1-15,1-3 1 16,-1 1-1-16,1 1 0 16,-1-1 1-16,2 2-1 15,-1-2 0-15,1 3 0 16,0-1 0-16,0 0 0 16,0-2 0-16,0 0 1 0,-1 0-2 15,-1-1 1-15,1-1 0 16,-1 2 0-16,1-2 0 15,1 1 1-15,0-1 2 16,0 1-4-16,3-1 1 0,0-1 0 16,0 0 0-16,0-2 0 15,1 2 1-15,-1-1-1 16,-1 0 0-16,1 0 0 16,0 1 1-16,1 1-1 15,-1 0 1-15,2 0 0 0,-2 0 0 16,4-1 0-16,-1-1 2 15,1 0-3-15,2 0 0 16,-1 0 1-16,0 1-1 16,0-1-1-16,0 2 2 0,0 1-1 15,-2-1-1-15,1-1 2 16,1 0-1-16,0 0 0 16,0-3 0-16,-1 2 0 15,1-1 0-15,-3 2 0 0,0 0 1 16,-2 2 1-16,0 1 3 15,-2-2 14-15,2 4 2 16,-2-2-7-16,1 1-7 16,1-1-3-16,1 1 0 15,2 2-1-15,-2-1-2 0,0 2 0 16,-1 2 0-16,-1 0-1 16,0 1 1-16,-2 3 0 15,-2 3-1-15,-3 0-1 16,1 3 3-16,0 0-2 15,0 1 0-15,2 0 0 0,1 0 0 16,-2 0-1-16,2 1 2 16,0 2-2-16,-1 2 2 15,-1 1-1-15,-2 4-3 0,0 1 4 16,-3 3-2-16,-3 1-1 16,-4 2-1-16,-2 3 1 15,-4-1 1-15,-3-3-3 16,-3 2 5-16,-2-1-2 15,-1-2 3-15,-2-4 2 16,2-3-3-16,1-3 2 0,3-3-1 16,5-3 5-16,2-3 0 15,6-1-7-15,4 1 0 16,8 4-6-16,1 2-47 16,-6-2-189-16,-7 1-285 0</inkml:trace>
  <inkml:trace contextRef="#ctx0" brushRef="#br0" timeOffset="-191838.615">22103 2722 455 0,'0'0'73'0,"0"0"-69"0,0 0 0 0,0 0 33 16,0 0-4-16,0 0-14 15,0 0-8-15,0 0 7 16,0 0 5-16,-5-37-1 16,12 24 2-16,7-9 19 15,7-4-4-15,11-10-9 16,12-5-8-16,11-6-11 15,7-3-11-15,4 0-1 16,-2 4-6-16,-5 4-27 0,-15 7-59 16,-14 3-69-16,-17 0-147 15</inkml:trace>
  <inkml:trace contextRef="#ctx0" brushRef="#br0" timeOffset="-190093.166">22103 2571 362 0,'0'0'-101'0,"-35"2"-11"0,18-1 3 0,3 1 69 16,0-2 40-16,4 0 26 15,3 0 58-15,0 0 20 16,4-2-38-16,2 1 3 0,1-1-12 16,0 2-38-16,0 0-26 15,2 0 9-15,1 4 15 16,3-1 29-16,-2 0-6 16,2 0 7-16,1 1-6 15,1 2 3-15,1 4-10 0,1 0-7 16,0 3-2-16,1 2 3 15,-1 1-2-15,1-2-16 16,-1-2-4-16,-2-4 18 0,0-5 16 16,-3-3 10-16,2-7 38 15,3-7-26-15,-2-8-27 16,5-8-26-16,3-5-5 16,5-8-4-1,7-5 1-15,12-6 0 0,13-8-1 16,16-6-2-16,14-7 0 15,13-7-3-15,7 3-20 0,-1 4-80 16,-12 7-54-16,-22 9-175 16</inkml:trace>
  <inkml:trace contextRef="#ctx0" brushRef="#br0" timeOffset="-184809.183">14224 11060 432 0,'0'0'-35'0,"0"0"40"0,0 0 10 16,0 0 0-16,0 0 2 15,0 0-11-15,0 0-6 16,0 0-4-16,-18-16 3 0,19 16 2 15,5 0-1-15,-1 0 1 16,5 0 0-16,3-1 2 16,7-4-4-16,4-4 6 15,2-6-2-15,6-3 2 16,4-4-3-16,-1-4 6 0,5 0-1 16,-5-2 1-16,2 2-8 15,-5 0 13-15,-2 2-6 16,-5 3 4-16,-5 2 4 15,-3 2 15-15,-7 3-2 0,-1 2 0 16,-6 2 3-16,-1 2-4 16,0 3-9-16,-1 3-11 15,1 2-7-15,1 6-32 16,2 5-93-16,1 2 8 0,3 0-155 16</inkml:trace>
  <inkml:trace contextRef="#ctx0" brushRef="#br0" timeOffset="-184239.91">15113 11838 479 0,'0'0'-24'0,"0"0"27"0,0 0 2 0,0 0 8 0,-27 4-1 16,27-4-4-16,0-2-2 16,1-3-3-1,7-2-3-15,4-6-2 0,5-7 2 16,7-8 14-1,4-5-6-15,6-7-1 0,4-7-3 0,1-4-2 16,-2-1 1-16,-2 1-2 16,-3 0 19-16,-7 4-7 15,-5 5 1-15,-5 2 36 16,-6 4 2 0,-3 3-14-16,-3 3-4 0,0 7-10 15,-3 6-16 1,0 6-5-16,1 4-4 15,1 7-5-15,2 5-146 0,3 6 44 16,-1-1-58-16</inkml:trace>
  <inkml:trace contextRef="#ctx0" brushRef="#br0" timeOffset="-183661.908">16345 11219 445 0,'0'0'4'0,"0"0"-4"0,-5-30 5 16,9 14-7-16,6-4-3 15,6-5 14-15,3-6-3 0,4-6 0 16,4-4-3-16,3-3 4 16,2-1 7-16,1-2 7 15,1 0 23-15,-3 0-18 16,0 1-11-16,-3 0 12 0,-1 1 9 15,-6 2 16 1,-3 4 4-16,-4 5 5 0,-4 6-22 16,-4 7-16-16,-4 6-14 15,-1 6-12-15,-1 7-3 16,0 5-14-16,0 10-124 0,0 4 21 16,0 4-17-16,0 0-72 15</inkml:trace>
  <inkml:trace contextRef="#ctx0" brushRef="#br0" timeOffset="-183111.825">16967 11952 351 0,'0'0'161'0,"0"0"-158"0,0 0 0 0,0 0 3 15,0 0-2-15,0 0-8 16,0 0-7-16,-14-29 10 16,22 15 6-16,3-6 2 15,6-4-6-15,4-8-1 0,6-6 1 16,10-8 3-16,5-9-3 15,3-7-4 1,4-3-15-16,1-4-3 16,-6 0 5-16,-4 3 15 0,-5 3 4 31,-8 7 2-31,-6 5 27 0,-5 6 55 16,-6 5 1-16,-5 6-22 15,2 7-31-15,-5 9-22 16,3 5-8-16,0 8-7 15,4 5-54-15,2 7-96 0,2 2 8 16,0-1-161-16</inkml:trace>
  <inkml:trace contextRef="#ctx0" brushRef="#br0" timeOffset="-182535.709">17884 11404 525 0,'0'0'-29'0,"-2"-52"38"0,7 17 24 15,7-3 3-15,8-4-16 16,5-6 5-16,8-5-12 16,5-5-5-16,3-1-5 15,4-3-2-15,1-1 0 0,-3 0 0 16,-1 2 0-16,-3 1 1 15,-7 7 9-15,-7 3 18 16,-6 5 19-16,-5 5 11 16,-7 7-11-16,-3 7-12 15,-4 7-14-15,0 8-16 0,0 9-7 16,0 9-20-16,-3 14-185 16,-1 4 2-16,-6 2-195 15</inkml:trace>
  <inkml:trace contextRef="#ctx0" brushRef="#br0" timeOffset="-174443.951">21743 3377 781 0,'0'0'-111'0,"-16"-44"111"0,10 24 26 0,2 3 14 16,0 2-20-16,2 2-11 16,1 3-7-16,1 2 4 0,0 3-4 15,3 0-2-15,1 4-9 16,2 1 4-16,1 0 2 15,1 6 1-15,2 1-1 16,-1 4 2-16,2 2 3 16,-3 4 1-16,-1 4 2 0,0 1 6 15,-3-1 4-15,0 2-3 16,-2-5 9-16,0-5-4 16,-2-4 6-16,1-4 7 15,0-2 5-15,0-3 17 16,0 0 16-16,3-1-6 0,6-9-20 15,8-7-26-15,11-10-10 16,17-13 0-16,18-14-4 16,17-12-2-1,21-13-3-15,10-9-86 0,8-9-137 0,-6-12-309 16</inkml:trace>
  <inkml:trace contextRef="#ctx0" brushRef="#br0" timeOffset="-169246.003">21886 5390 571 0,'0'0'-29'0,"0"-27"30"0,0 17 0 15,1 1 5-15,4 3 0 16,-2 0-2-16,4 2-3 16,-1 0-1-16,2 1 0 0,2 3 0 15,1 0-3-15,2 3 2 16,1 7-1-16,-2 7-4 16,2 9 4-16,2 9 13 15,-1 12 28-15,2 8 8 0,2 8-6 16,0 10-21-16,3 1-15 15,-1 7-2-15,4-2 2 16,-2-3-2-16,0-7-2 16,0-9 2-16,-2-9-1 0,-1-13-2 15,-5-9 3-15,0-10 1 16,-7-6 44-16,-1-6 15 16,-4-4-21-16,1-1-12 15,-4-2-11-15,0 0-9 16,0 0-8-16,0 0-44 15,0-10-84-15,2-7-175 0</inkml:trace>
  <inkml:trace contextRef="#ctx0" brushRef="#br0" timeOffset="-168852.064">22294 5577 903 0,'0'0'-17'0,"-15"-43"-17"0,11 28 41 0,4 7 3 0,1 8-4 15,8 6-20-15,2 11 2 16,9 8 7-16,2 9 2 16,8 8 4-16,1 4 1 0,4 5-1 15,2-3 1 1,-2-5 1-16,-1-8-14 15,-5-12-72-15,-4-13 19 0,-5-10 42 0,-4-15 22 16,-5-12 18-16,-2-7 25 16,-3-8 20-16,-4-5-7 15,-2-4-2-15,0-1-6 16,0-2-16-16,1-2-13 16,1 3-9-16,1 5-1 0,1 5-3 15,1 13 0 1,0 10-3-16,1 14-5 0,2 7-11 15,-1 13-151-15,2 4-90 16,-3 0-198 0</inkml:trace>
  <inkml:trace contextRef="#ctx0" brushRef="#br0" timeOffset="-168218.759">22967 5385 1026 0,'0'0'54'16,"0"0"-71"-16,-6 38-7 0,5-9 18 16,2 5 5-16,8 2 1 0,9-2-2 15,6-7-2-15,7-7-27 16,5-10-20 0,1-9-6-16,-3-4 3 0,-5-8-2 15,-6-6 0-15,-7-4 13 16,-8-2 9-16,-6-2 17 15,-4 0 11-15,-9-1 8 0,-6 4-2 16,-3 3 10 0,-5 4 44-1,-3 5 21-15,-2 8-17 0,1 2-27 16,3 4-13 0,4 2-3-16,6 3 1 0,6-1-6 15,6-3-9-15,4 3-12 16,9-5 11-16,6 1 4 15,6-4-4-15,9 0-7 16,7-7-8-16,8-8-8 0,5-3 19 16,3-2 1-16,2-8 2 15,2-2 7-15,-2-3-11 16,-4-1 9-16,-5-3-3 16,-4 2-1-16,-8 3 2 0,-7 4 0 15,-12 4 0-15,-7 5 11 16,-7 5 9-16,-2 5-2 15,-7 3-13-15,-5 5 0 16,-2 1-6-16,-5 11-2 0,-2 8 0 16,-3 9 3-16,-1 8 0 15,1 7-1-15,4 6 2 16,4 0 0-16,11-2-2 16,6-4-1-16,14-8 0 15,13-7 1-15,11-10 5 0,11-10-2 16,8-8-1-16,5-5 3 15,-2-8-6-15,-2-5-15 16,-9-2-28-16,-11-5-53 16,-10-3-164-16</inkml:trace>
  <inkml:trace contextRef="#ctx0" brushRef="#br0" timeOffset="-167806.672">23949 4555 948 0,'-2'-30'-50'0,"1"1"33"0,1 5 17 0,0 9 5 0,0 7-2 15,1 3-1-15,1 5-4 16,-1 8-14-16,2 6 6 15,1 7 2-15,3 7 8 16,1 7 2-16,4 6 0 0,3 8 1 16,3 6 5-16,0 8 2 15,1 4 3-15,-2 3-2 16,0 4-7-16,-3-1-2 16,-4-5-1-16,-1-8 2 0,1-8-2 15,-2-11 3 1,1-10 0-16,0-9-2 0,-1-7 12 15,0-5 10-15,-4-4-3 16,-1-2 1-16,0-4 3 16,-2 0 12-16,0-3 13 0,1-4-25 15,-1-3-19-15,3 0-8 16,-2-2-63-16,-1-1-98 0,-1-2-172 16</inkml:trace>
  <inkml:trace contextRef="#ctx0" brushRef="#br0" timeOffset="-167031.232">23323 6211 731 0,'0'0'-40'0,"-21"-54"39"0,14 29 9 16,-1 3-1-16,3-1-5 0,3 3-2 16,0-2 1-16,2 2 3 15,0 0 2-15,0 5 5 16,0 0 5-16,0 7 10 15,0 1-5-15,1 6-12 16,1 1-9-16,2 3-12 0,3 8 1 16,1 7 5-16,2 7 1 15,3 13 12-15,0 12 24 16,0 11 12-16,-1 11-2 16,-1 10-10-16,-1 5-21 15,0 3-2-15,1-4 1 0,0-5-4 16,1-9-1-16,0-14-1 15,0-10 0-15,-1-11 0 16,-1-10 0-16,-4-6-1 16,-2-8 4-16,0-3 2 0,-4-3-4 15,0 0-1-15,0-1 1 16,-6 0-15-16,-2 1-82 16,-7 0-85-16,-1-3-36 15,-1-4-60-15</inkml:trace>
  <inkml:trace contextRef="#ctx0" brushRef="#br0" timeOffset="-166698.571">23308 6903 459 0,'0'0'12'16,"-30"-31"53"-16,18 16 66 15,5 5-47-15,5 0-3 0,2 7-28 16,11 3-38-16,6 0-17 16,4 7 4-16,6 2 22 15,9 3 0-15,6 1-7 16,2 2-8-16,3-2-5 15,0 1-1-15,-1-1 0 16,-8-3-9-16,-6-1-69 0,-8-4-39 16,-4-3-47-16,-10-2 21 15,-5-10 49-15,-4-6 94 16,-1-6 3 0,0-8 2-16,-1-7 22 0,1-4 24 0,0 2 13 15,0 3-5 1,2 9 12-16,1 9 43 0,-3 13-1 15,0 15-61-15,-6 19-65 16,-7 18 26-16,-6 19 20 16,-5 20-21-16,-6 11-10 15,-5 1-157-15,-3-12-414 16</inkml:trace>
  <inkml:trace contextRef="#ctx0" brushRef="#br0" timeOffset="-165715.901">23299 7833 850 0,'-9'-33'-1'0,"-1"0"2"0,4 2 15 16,3 3-1-16,3 0-8 16,3 4-2-16,3 3-4 0,2 1 0 0,2 7-2 15,1 6 2 1,-1 7-2-16,1 13-4 15,1 14-2-15,0 11 12 0,-2 13 10 16,1 12-1 0,1 3-7-16,0 2-3 15,-2-3 0-15,1-8-4 16,-1-11-12-16,-4-12-11 16,-1-9 14-16,-3-11 7 0,-2-8 1 15,0-6 9-15,0-4 25 16,-3-8 14-16,3-8-37 15,0-9-9-15,0-9-1 16,7-12 0-16,4-10-5 0,5-9-1 16,3-7-3-16,4-5-2 15,-1 4 6-15,0 7 5 16,-2 11 3-16,-3 12 5 16,-5 14 7-16,-3 12 12 15,-2 8 1-15,-5 6-8 0,1 4-10 16,-1 3-10-16,-1 0-6 15,2 0 4-15,-2 5-2 16,-1 3-1-16,0 2 2 16,-5 5 2-16,-5 3-1 0,-5 8 1 15,-4 4 0-15,-5 5 1 16,-2 4 1-16,-3 4 0 16,3 0-1-16,4-4 1 15,4-4-1-15,8-5-1 0,7-7 2 16,4-3-4-16,11-5 1 15,11 2 2-15,7-1 4 16,12 7 6-16,13 3 5 16,12 6 6-16,9 5 0 15,7 5-10-15,6 4-8 0,-2 4 0 16,-5-2-9-16,-8-3-27 16,-9-4-14-16,-13-8 6 15,-9-8 33-15,-12-9 9 16,-8-6 5-16,-9-6 42 15,-4-3 30-15,-5-1-5 0,0-3-29 16,-2-4-38-16,0-5-42 16,-3-15-247-16</inkml:trace>
  <inkml:trace contextRef="#ctx0" brushRef="#br0" timeOffset="-162952.714">23421 8562 524 0,'0'0'272'0,"2"-30"-338"0,0 15 23 0,3 4 45 15,1 2 10-15,1 2-10 16,1 1-2-16,2 0 2 16,0 1-1-16,0 1 0 15,-2 1 2-15,2-1-3 0,0 4 0 16,1 0 0-16,2 3-3 16,1 6 0-16,2 7 0 15,1 8-1-15,3 11 20 0,-1 14 21 16,2 11 9-16,-1 13-2 15,0 10-9-15,-1 3-16 16,1 2-11-16,0-6-4 16,-2-10 0-16,0-10 0 15,-1-14-2-15,-3-12-1 0,-2-9 1 16,-4-9-1-16,-4-5 1 16,-2-5-2-1,-2-2 1-15,-5 0-12 0,-6-1-35 0,-3 0-52 16,-7-1-42-16,-6-1-5 15,-1-3-33-15,-2 0 60 16,3-6 96-16,2-4 68 0,6-1 64 16,0-2 9-16,3-1-27 15,2 3 10-15,2 0-15 16,1 1-20 0,1 3-13-16,3 0-17 15,4 5-11-15,-1 2-2 16,4 5-20-16,0 7-14 0,7 8 4 0,6 5 15 15,5 5 9-15,8 2-10 16,6 1-6 0,2-3 1-1,4-5-6-15,1-6-27 16,-3-8-25-16,-3-10-88 0,-4-9 21 16,-5-11-28-16,-5-11 12 15,-5-11 98-15,-5-8 87 16,-4-6 136-16,-2 1 1 15,-2 3-39-15,-1 11-39 0,0 11 24 16,0 17 1-16,-4 24-48 16,-6 34-100-16,-16 38 7 15,-20 29-36-15,-25 15-228 16</inkml:trace>
  <inkml:trace contextRef="#ctx0" brushRef="#br0" timeOffset="-161712.178">23657 10276 960 0,'0'0'1'0,"-3"-53"-10"0,1 30 16 0,1 1 8 0,1 5 2 16,0 2-5-16,3 3-7 16,0 3-3-16,-1 1 1 15,1 3-6-15,2 1 1 16,-1 2-2-16,3 0 0 0,0 2 1 15,3 0 1-15,1 9-2 16,4 10 2 0,0 11-5-16,4 18-2 0,0 19 36 15,2 19 33-15,-1 15-4 16,-1 12-28-16,0 2-26 0,-3-3 3 16,0-16-3-16,-3-17-16 15,-2-21 1-15,-2-18 13 16,-2-16 3-16,-4-13 3 0,-1-7 10 15,-1-4 28 1,1-2 8-16,1-4-23 0,1-4-28 16,1-6-51-1,-3-10-122-15,-3-14-243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49:47.209"/>
    </inkml:context>
    <inkml:brush xml:id="br0">
      <inkml:brushProperty name="width" value="0.05292" units="cm"/>
      <inkml:brushProperty name="height" value="0.05292" units="cm"/>
      <inkml:brushProperty name="color" value="#FF0000"/>
    </inkml:brush>
  </inkml:definitions>
  <inkml:trace contextRef="#ctx0" brushRef="#br0">14312 11084 237 0,'0'0'375'0,"0"0"-366"0,0 0-4 0,0 0 11 15,0 0-25-15,0 0 0 16,0 0 8-16,0 0 1 15,25 11 1-15,-18-3 2 16,0-3-2-16,-1 0 3 0,-1 0-2 16,2-4 3-16,-4-1 9 15,4-2 31-15,1-11 37 16,9-14 1-16,13-17-25 16,21-21-14-16,23-24-16 0,29-27-22 15,19-21-6-15,6-25-191 16</inkml:trace>
  <inkml:trace contextRef="#ctx0" brushRef="#br0" timeOffset="1006.698">15014 4413 566 0,'0'0'115'0,"0"0"-114"16,0 0-1-16,0 0 6 0,0 0 8 15,0 0 2-15,0 0-12 16,-23-30 2-16,22 25 0 16,1 0 2-16,0-2 2 0,0-3-3 15,3-3-4-15,5-7 2 16,8-8 1-16,10-10-3 15,14-10 2-15,12-11 1 16,15-9-3-16,8-4-3 16,1-3 2-16,-4 1 7 0,-8 3-8 15,-14 7 3-15,-14 11 0 16,-14 8 7-16,-10 11 14 16,-8 10-3-16,-1 11-12 0,-3 10-5 15,0 4-28-15,-3 8-315 16</inkml:trace>
  <inkml:trace contextRef="#ctx0" brushRef="#br0" timeOffset="2337.908">14784 11797 519 0,'0'0'-8'0,"0"0"-21"0,0 0 29 0,0 0 1 0,0 0-1 0,0 0 3 16,0 0 0-16,1-15 11 15,-1 15 5-15,0 0-2 0,0 0-4 16,0 0-1-16,0 0-2 15,0 0 7-15,0-4 37 16,6-9 49 0,6-11-13-16,12-16-76 0,14-21 19 15,17-15 1-15,22-12-24 0,15-12-10 16,5-12-61 0,-7-6-399-16</inkml:trace>
  <inkml:trace contextRef="#ctx0" brushRef="#br0" timeOffset="3204.37">16187 4842 444 0,'0'0'340'0,"0"0"-340"0,0 0-8 0,0 0 8 0,0 0 5 16,0 0 1-16,0 0-3 0,0 0 0 15,-23-26 5-15,28 15-2 16,7-5-5-16,5-8 4 0,11-6 6 16,6-8 2-16,12-7-3 15,11-8-1-15,8-3-4 16,5-5-3 0,4-3 1-16,-1-1-1 0,-2 2-3 0,-9 7 4 15,-11 4-1 1,-10 8 6-16,-12 8 17 0,-13 7 16 15,-8 5 11-15,-7 6-1 16,-1 3-28-16,-6 6-19 16,0 3-2-16,2 6-12 15,1 7-82-15,1 6-113 0,2-1-124 16</inkml:trace>
  <inkml:trace contextRef="#ctx0" brushRef="#br0" timeOffset="4202.08">15874 11688 546 0,'0'0'5'0,"0"0"-6"0,0 0-3 16,0 0-3-16,19-28 7 16,-5 8-1-1,2-3 14-15,2-4-1 0,4-4 3 0,1-2 0 16,1-2 10-16,0-1 5 31,0-2 22-31,1 1-19 16,1 0-16-16,-3 2 4 0,-4 5-3 15,-2 6-5-15,-6 7-5 16,-3 5 3-16,-6 6 10 16,-2 1 18-16,0 2 5 15,-1 3-28-15,-1-2-14 0,0-4-27 16,2-6-92-16,0-10-176 16</inkml:trace>
  <inkml:trace contextRef="#ctx0" brushRef="#br0" timeOffset="4978.123">16911 6613 477 0,'0'0'2'0,"0"0"12"0,0 0-13 15,0 0 1-15,0 0-5 16,0 0 3-16,0 0-2 16,0 0 4-16,0 0-1 0,0 0 0 15,0 0 2-15,-8 11 4 16,10-11 6-16,1 0 13 16,-1 0-1-16,1 0 12 15,4-4 23-15,1-5 15 16,5-8-12-16,6-9-22 0,10-12-12 15,8-10 1-15,12-13-8 16,10-10-11-16,9-7-7 16,9-7-2-16,0 0-2 15,1 1 1-15,-7 6-1 0,-9 9 1 16,-15 10 1 0,-10 9-2-16,-13 12 3 0,-10 6 3 15,-7 7-1-15,-6 2 4 16,-1 5 3-16,-2 2-5 15,-4 3 2-15,1 1-2 0,-1 2-3 16,1 2 6-16,3 2-9 16,-1 2-1-16,3 2 2 15,0 2-5-15,7 0-73 16,6 4-51-16,2 1-46 0,-3-2-80 16</inkml:trace>
  <inkml:trace contextRef="#ctx0" brushRef="#br0" timeOffset="6252.439">16542 11998 606 0,'0'0'-22'0,"0"0"25"0,-28-3 20 16,21 1 5-16,1-1 2 16,4 0-2-16,2-4-9 15,0-2-4-15,8-2-14 0,6-7-1 16,5-1 2-16,6-6 5 15,3-3 0-15,3-2-2 16,3-1-3-16,0 0 1 16,-2 1-2-16,-1 2 2 0,-5 3 2 15,-4 4 12-15,-7 4-6 16,-5 5 6-16,-4 3 9 16,-4 3 0-16,-2 1-4 15,-5 2-12-15,1-2-13 16,1-5-72-16,0-13-109 15,3-17-203-15</inkml:trace>
  <inkml:trace contextRef="#ctx0" brushRef="#br0" timeOffset="6964.491">17761 7396 869 0,'0'0'12'0,"0"0"-15"0,0 0 4 0,-17-27 14 15,16 19-7-15,-1-1-4 0,-1-2 0 16,2 1 4-16,-1 0 3 15,1 0 1-15,1-1-3 16,0-2-1-16,7-3-4 16,7-3-5-16,8-5-3 15,9-8 1-15,10-7 3 0,9-8 0 16,4-4 2-16,6-4-2 16,0-3 1-1,-1 2 0-15,-6 2-1 16,-6 4 5-16,-7 5 10 0,-9 7 9 0,-11 5 14 31,-8 8 11-31,-6 4-1 0,-4 8 8 0,-2 4-19 16,-6 1-30-16,2 5-4 15,-2 3-7-15,2 5-74 16,4 7-117 0,-3-1-149-16,-1-6-266 0</inkml:trace>
  <inkml:trace contextRef="#ctx0" brushRef="#br0" timeOffset="29833.775">15003 4538 520 0,'0'0'169'0,"0"0"-189"0,0 0 13 16,0-31 20-16,7 16 1 15,4-3-15-15,9-7-1 16,4-5 0-16,9-6 0 16,7-9-2-16,7-3 1 0,3-4-1 15,4 0 8-15,-2 1-4 16,-4 3 0-16,-6 5-3 15,-6 5 1-15,-8 5 2 16,-8 5 1-16,-8 9 0 16,-4 5 5-16,-5 6 26 0,-3 3 7 15,1 5-31-15,-1 2-67 16,0 4-187-16</inkml:trace>
  <inkml:trace contextRef="#ctx0" brushRef="#br0" timeOffset="30402.944">15972 4939 927 0,'0'0'-2'0,"7"-44"-10"0,3 14-1 0,13-8 18 0,10-5-3 16,14-6-2-16,7-4-2 15,10-5-1 1,2 2-31-16,0 3-63 15,-6 3-65-15,-13 3-131 16</inkml:trace>
  <inkml:trace contextRef="#ctx0" brushRef="#br0" timeOffset="34360.116">16677 6796 776 0,'0'0'-64'0,"0"0"1"0,0 0 70 15,-17-31 14-15,13 27-11 0,2 1-7 0,1 0-2 16,1 2 1 0,0 0 1-16,0-1-3 15,4 1-9-15,4-2 4 16,4-3 4-16,7-6 3 0,5-4-1 16,10-5 2-16,5-8 1 15,6-7 1-15,6-6-2 0,1-5-1 16,0-2 0-16,-3-2 0 0,-3 1 1 31,-7 1 8-31,-6 2 3 16,-7 6 3-16,-6 1 8 15,-7 6-5-15,-5 6 2 16,-5 7 2-16,-1 5-2 0,-1 9-8 16,0 7-19-16,2 9-72 15,-3 4-214-15,0 2-146 16</inkml:trace>
  <inkml:trace contextRef="#ctx0" brushRef="#br0" timeOffset="38689.127">17797 7268 794 0,'0'0'-99'0,"0"0"77"0,0 0 24 15,-31-30 5-15,26 27 8 16,1 0-5-16,2 1-3 15,2 2-5-15,2 0-3 16,6 0-7-16,6 0 7 16,7-3 2-16,10-5-1 0,9-5 1 15,9-8 1-15,7-9-2 16,9-7-3-16,4-8-2 16,2-4 0-16,-1-4 4 15,-6 1 2-15,-6 3-1 0,-10 2 0 16,-10 6 1-16,-9 6 2 15,-10 6 3-15,-7 6 5 16,-8 8-3-16,-2 6-5 16,-2 7-5-16,-3 4-21 0,-5 10-152 15,-5 0-192-15</inkml:trace>
  <inkml:trace contextRef="#ctx0" brushRef="#br0" timeOffset="43482.151">17744 8588 485 0,'0'0'4'0,"0"0"-4"0,0 0 14 16,0 0 20-1,0 0-15-15,0 0-13 0,-17-30-4 16,17 28 2-16,0-1 1 16,0 2-2-16,2-2-3 15,3-1 0-15,-1 0 0 0,3-2 0 16,1-1 0-16,0-4 0 31,1 1 0-31,1-2 1 0,0-2-1 16,3-2 1-16,1-3 0 15,-1-1-2-15,4-1 5 0,0-1-4 16,1-1 0 0,-1 0 0-16,1 3 1 15,-3 0-1-15,0 2 1 0,-1 0-2 0,-4 3 3 16,-2 1-2-16,-2 5 1 16,-2 1 6-16,-2 3 7 15,-2 2 10-15,0 2 3 0,0-2-10 16,-3 3-2-1,0-2 2-15,-1 1-2 16,-1 1 0-16,1 0 2 0,-2 0-2 0,2 0-3 16,1 0-6-1,-1 1-6-15,2 4-3 0,2 0 0 16,0 2-9-16,0 3-51 16,1-7-82-16,-1-4-187 0</inkml:trace>
  <inkml:trace contextRef="#ctx0" brushRef="#br0" timeOffset="44928.174">15638 5128 434 0,'-11'-9'-34'0,"0"0"37"0,2 1 22 0,2 1-6 16,0-3-10-16,0 3 4 0,0-1-6 16,3 1-3-16,-2 2-3 15,2-2-2-15,-2 3 2 16,2 1-1-16,0 0 0 16,1 1 1-1,2 0-1-15,-1 2 1 0,2 0 0 0,0 0-2 16,0-2-7-16,2 1 3 31,2-3 7-31,4 1 1 16,2-3 0-16,3-1 1 0,2 0 7 0,1 1 1 0,4-1 3 31,0 0-4-31,3 1-6 0,4 1 1 0,1 0-3 31,3-2-2-31,2 2 0 0,3-1 2 16,3-1 0-16,2 2 1 15,1-2-3-15,1 1 1 16,1 1 1-16,-2 0 3 16,0 2 1-16,-1 0 2 15,0 0-4-15,1 2-1 16,-1-2-1-16,3 0 0 0,1-1 2 16,3 1 4-16,2-2-2 15,1-2 1-15,3 1-2 16,-1-1-1-16,2 0-1 15,-2-1-3-15,-2 3 1 0,0 0 1 16,-2 2 1-16,0-2-2 16,-1 2 1-16,-3 3-1 15,1 0 3-15,-1 0 1 16,-1 0-1-16,0 0 3 16,0 0-4-16,0 0 3 0,0 0 4 15,2 0 3-15,-2 0-3 16,-1 0 0-16,1-1 0 15,0-2 3-15,-1-2 2 0,-1-1-1 16,-1 1-5-16,0-1-1 16,-2-1-3-16,-4 0-2 15,-1 2 1-15,-3-1 3 16,0-1 4-16,-1 2 5 16,-1-2-9-16,-4 1-3 0,0 1 1 15,-4 0-3-15,-5 1-2 16,-3 1-1-16,-4 0 0 15,-5 1 2-15,-3 2 1 16,-1 0 17-16,-6 2-9 0,-11 1-46 16,-16-3-321-16</inkml:trace>
  <inkml:trace contextRef="#ctx0" brushRef="#br0" timeOffset="51855.951">14925 9232 655 0,'0'0'-31'0,"0"0"24"0,0 0 23 0,0 0 4 0,0 0 2 0,-8-31-12 0,14 22-6 15,6-4-2-15,8-5-3 16,12-9 3-16,12-15-9 16,10-14-108-16,8-17-230 15</inkml:trace>
  <inkml:trace contextRef="#ctx0" brushRef="#br0" timeOffset="52143.547">15675 9103 891 0,'0'0'1'16,"0"0"-19"-16,-4-36 24 0,19 18-2 15,10-6-6-15,9-7-4 0,14-5 7 16,11-5-39-16,6-6-112 15,1-4-90-15</inkml:trace>
  <inkml:trace contextRef="#ctx0" brushRef="#br0" timeOffset="52531.927">16774 8981 897 0,'19'-30'-2'0,"4"-8"-29"15,9-5 31-15,9-5 0 16,8-3 0-16,3-2-27 15,2-1-67-15,-4 0-98 16,-3 2-100-16</inkml:trace>
  <inkml:trace contextRef="#ctx0" brushRef="#br0" timeOffset="52850.115">17767 9290 937 0,'0'0'3'15,"0"0"20"-15,29-24-16 16,5-10 20-16,23-16 1 0,21-27-26 16,17-36-79-16,16-37-610 15</inkml:trace>
  <inkml:trace contextRef="#ctx0" brushRef="#br0" timeOffset="53963.472">22908 6678 752 0,'0'0'57'0,"-4"-40"-55"16,4 25-1-16,0 6 5 15,5 2-4-15,3 2-5 0,1 2 0 16,2 2 1-16,2 1-1 16,1 1-2-16,3 7 0 15,4 5 1-15,3 6 0 16,2 7 3-16,2 4 2 15,3 3-1-15,-1 2 1 0,-1-2 0 16,-3-2 0-16,-4-8 1 16,-3-8-1-16,-8-6 0 15,-2-6 1-15,-4-5 8 16,-3-8 62-16,-1-6-33 0,-1-9-20 16,0-5-1-16,-2-8 5 15,-1-7 0 1,0-7 5-16,-1-4-6 0,1-4-2 0,2 1-3 15,1 2 0 1,0 6-12-16,3 10-4 0,3 8 0 16,3 13-15-16,4 10-77 15,2 9-66-15,0 3-165 0,0 7-48 16</inkml:trace>
  <inkml:trace contextRef="#ctx0" brushRef="#br0" timeOffset="54946.966">23491 6725 812 0,'0'0'47'0,"0"0"-68"0,15 36 15 0,-3-25 6 0,3-3-2 15,2-4 0-15,3-3-2 16,2-1 1-16,1-7-1 15,-3-5 0-15,-1 1-2 16,-6-3-6-16,-3-1-5 16,-9 1 2-16,-1-1 3 15,-11 1-1-15,-7 2 6 0,-3 1 8 16,-5 3 19 0,-2 3 15-16,-1 4-10 15,1 1-9-15,6 0 3 0,3 0 0 16,7 0-6-16,5 1-8 15,4-1-4-15,3 0-2 16,7 0-4-16,4-3-2 16,9-5 5-16,6-4 1 15,9-3-8-15,4-6-7 0,5-1 7 16,0-1 0-16,-2-1 11 16,-5 0 0-16,-5 1-2 15,-8 4 1-15,-8 2 2 16,-7 4 4-16,-5 4 17 0,-4 3 23 15,-4 6-26-15,-3 1-18 16,-4 11-6-16,0 6-4 16,-4 8 3-16,4 4 4 15,-1 5 2-15,5-1-1 0,5-2-1 16,2-4 1-16,7-5 0 16,7-3-2-16,2-6 0 15,2-3 1-15,1-3 0 16,2-3 0-16,-2-3 0 15,-3-2 0-15,-1-3-2 0,-2-6 1 16,-2-4 0-16,-1-5-2 16,0-5-8-16,-1-6-8 15,1-5-4-15,-2-1 7 16,-1 2 12-16,-2 4 4 16,0 7 5-16,-4 9 30 0,-1 9 17 15,0 6-27-15,0 11-37 16,-3 8 5-16,1 4 7 15,1 2 4-15,1-1-3 16,2-4 1-16,2-6-1 0,5-7-4 16,1-6-9-16,4-6-14 15,4-11-3-15,-1-7-62 16,3-5-39-16,-1-6 21 16,-2 0 82-16,-6-1 19 15,-3 5 88-15,-5 5 56 0,-2 4-2 16,-1 7-41-16,0 4-18 15,0 3-29-15,-1 3-37 16,1 2-7-16,0-1-6 16,0-3 2-16,0-4 3 0,2-5 3 15,-1-7-48-15,0-7-33 16,-1-7-5-16,0-4 23 16,-1-6 36-16,-2-1 23 15,0 3 1-15,0 5 1 16,0 7 21-16,1 11 89 0,2 13-3 15,-1 14-71-15,1 19-68 16,0 17 18-16,0 19 6 16,0 21 10-16,-1 19-25 0,-5 7-135 31,-4 0-262-31</inkml:trace>
  <inkml:trace contextRef="#ctx0" brushRef="#br0" timeOffset="55534.068">23576 7144 840 0,'3'-26'-16'0,"0"5"24"0,3 6 9 16,5 11 0-16,2 6-8 15,1 19-10 1,2 11 7-16,2 11 22 16,0 13 5-16,-1 10-12 15,-1 5-11-15,2 3-3 16,-4-4 1-16,2-4-6 15,-3-12-31-15,-2-11-11 16,-3-10 14-16,-8-13 7 0,0-5 9 16,-12-7 8-16,-2-4 2 15,-4-4-7-15,-3-6-4 16,-1-7 4-16,-1-5 4 16,1-4 1-16,2 1-2 0,3 3 6 15,4 5 30-15,3 7 47 16,6 6-18-16,1 11-55 15,3 2-10-15,3 5-1 16,4 0 5-16,6-3 0 16,2-3-2-16,5-7 3 0,5-5-3 15,2-7 3-15,4-8 3 16,0-6-2-16,-1-4 1 16,-3-1 5-16,-7 4 50 0,-4 7 4 15,-7 10-26-15,-7 12-31 16,-5 22-12-16,-12 16 3 15,-8 23 6-15,-3 13 2 16,-8 10-152-16,1-2-299 16</inkml:trace>
  <inkml:trace contextRef="#ctx0" brushRef="#br0" timeOffset="56339.431">23669 8451 77 0,'0'0'774'16,"-7"-41"-769"-16,6 21-1 0,1 2 10 15,3 1-13-15,2-1-1 0,0 3 0 16,1 0 0-16,-1 0 2 16,-2 4-2-16,0-1 4 15,-1 5 11-15,-1 1 2 16,0 5 3-16,-1 1-9 0,0 8-13 15,-4 8-8-15,-3 8 7 16,-4 11 4-16,-4 12 6 16,-4 6-5-16,-1 6 1 15,0 0 0-15,-1-3-1 16,4-7-1 0,6-11 2-16,4-10-3 0,4-9 2 0,3-9-2 0,3-6 0 15,8-3 3-15,2-1 3 31,6 0 4-31,4-5-4 0,4-3-4 0,4-2-1 16,-1-3-1 0,0 0 0-16,-2-4 1 15,-2-1 2-15,-2-2-2 0,-3-3 2 0,-2-2 1 16,-4-3-1-16,-2-2 1 16,-5-1 0-16,-3 1-1 15,-2 2 17-15,-2 6 33 0,-1 7-7 16,0 8 14-1,0 7 9 1,2 18-68-16,-2 16-11 16,2 16 20-16,-1 20 5 15,-1 17-8-15,2 17-2 0,-1 12-10 16,1 3-156-16,0-2-212 16</inkml:trace>
  <inkml:trace contextRef="#ctx0" brushRef="#br0" timeOffset="57823.47">23920 9308 736 0,'-10'-30'13'0,"-1"3"-25"0,2 6 17 0,2 6 22 0,1 6-1 15,2 5-10-15,2 4-12 0,2 7-12 16,0 16-7 0,2 16 0-16,1 14 13 0,1 15 41 15,1 15-15-15,2 8-12 16,-1 1-1-16,2-2-5 15,2-10-1-15,-1-14 0 0,1-15-2 16,0-13-1-16,-4-16 0 16,0-9-2-1,-2-7-7-15,-4-6-17 0,-3-4-1 16,-5-8 1-16,-3-6-79 16,-6-7 8-16,-3-5 81 0,-2-4 47 15,-1 4 54 1,2 4 6-16,4 7-22 0,4 10 29 15,4 9-9 1,7 16-76-16,2 12-21 0,7 7 9 0,5 5-1 16,8 1-1-1,7-4 2 1,6-7-23-16,4-9-30 0,4-11-25 0,1-10 9 16,0-7-8-16,-4-11 35 15,-5-7 37-15,-6-5 28 16,-8 0 61-16,-7 4-12 15,-6 4 2-15,-3 6-24 0,-3 9 11 16,-1 9-14-16,-9 16-60 16,-7 15 2-1,-13 14-23-15,-12 9-87 16,-16-2-187-16</inkml:trace>
  <inkml:trace contextRef="#ctx0" brushRef="#br0" timeOffset="59777.898">23724 10756 915 0,'0'0'-9'0,"12"-51"0"0,-8 31 25 0,1 4 12 16,-1 7-1-16,-3 3-11 15,0 4-7-15,-1 2-7 0,0 8-15 16,-1 7-3-16,-5 9 9 16,-5 12 6-16,-6 9 6 15,-4 10 10-15,-2 6-4 16,-2 0-4-16,4-5-1 16,5-7-4-16,5-9 1 0,4-14-2 15,3-8-16-15,4-6 4 16,0-8-5-16,4-4 5 15,1-3 11-15,3-6 4 0,-3-5-1 16,3-4-7-16,0-5-2 16,-1-6 5-16,1-5 2 15,1-4-2-15,4-5 2 16,1-3-1-16,1 0-1 0,2 3 2 16,-1 2 0-16,0 4-1 15,-1 8 2-15,0 5 5 16,-5 7-4-16,-3 7 5 15,1 6-5-15,-1 7-6 16,1 11-8 0,-1 10 3-16,1 16 2 0,1 13 11 15,-3 18-1-15,0 14 0 16,-3 7 3-16,1 1-2 0,3-5-1 16,1-14-25-16,1-16-16 15,1-17-12-15,0-14 2 0,-3-12 31 16,-3-7 16-16,-4-8 4 15,0 0 35-15,-2-8 2 16,-3 0-36-16,-2-4-2 16,1 1-2-1,0 0 0-15,0 3 0 0,-1 4 1 0,1 4-3 16,-2 1 4 0,-1 11-1-16,-3 4 2 15,-2 9 6-15,-4 5-1 16,-1 4-5-16,-4 4-1 0,2 0-1 0,0-1-1 15,0-6 1-15,5-6-3 16,5-7 4-16,7-8-3 16,4-6 1-16,10-5 3 15,12-9 0-15,15-9-1 0,15-11-4 16,17-8-1 0,16-10-6-16,17-2 8 0,17-5-2 15,8 3 3-15,9-1 1 16,3 4-5-16,-6 2-27 15,-19-2-131-15,-23-2-263 0</inkml:trace>
  <inkml:trace contextRef="#ctx0" brushRef="#br0" timeOffset="61705.373">17144 7600 573 0,'41'-57'5'0,"3"-8"-7"0,11-3 15 0,12-8 16 16,7-9-16-16,13-10-4 15,8-7 0-15,12-7 2 16,6-10 2-16,11-8 0 0,8-2-8 15,8-5 0-15,10-4-2 16,6-3-3-16,8-3 1 16,8-3 1-16,8-3-1 15,5 0 2-15,6 1 14 16,1 4 17-16,1 3-6 0,-2 5-2 16,-4 8-19-16,-6 7-1 15,-9 6-4-15,-7 5-1 16,-11 7 2-16,-10 7-2 15,-7 4-1-15,-7 5 0 16,-8 3 1-16,-6 6-1 0,-3 3 1 16,-5 3-1-16,-8 5 1 15,-8 5-1-15,-9 4 0 16,-9 4 1-16,-14 6-1 16,-11 1 4-16,-9 5 2 0,-10 4 13 15,-4 1-2 1,-4 3-3-16,-1 0-9 0,0 2 3 15,1 1-4-15,-2 2-4 16,-1 2 1-16,-3 3 0 0,-4 5-2 16,-2 4 2-16,-3 5 0 15,-7 1 2 1,0 5-6-16,-5 2-24 0,-3 1-9 16,-6 2-21-1,-3 0 7-15,-4 0 30 0,-3 0 11 16,-1 2 8-16,-4 0 2 15,1 0 0-15,1-1-2 0,0 1 1 16,1-1 1-16,2-1 0 16,3 0 2-16,3 0 6 0,0 0 5 15,2 0 10-15,2-3-15 16,-3 1-4-16,0-1-2 16,-1 1-3-16,-2-1 2 15,0 0-1-15,2 1-1 16,1-3 1-1,2 1 0-15,2-1 2 0,4 0 8 0,2 1-7 16,4-1 25 0,2 1 9-1,1 0-22-15,6 1-14 16,5-4-7-16,8 1-3 0,6-1 2 16,5-1 6-16,3 1 0 15,1 3 4-15,-2 1-3 16,0 1-2-16,-3 2 2 15,-1 1-1-15,-4 4 2 0,0 3 4 16,0 5 5-16,-7 10-4 16,-2 15 0-16,-7 17-8 15,-6 26 2-15,-7 26 4 16,-5 30 9-16,-1 21 1 16,0 3-143-16</inkml:trace>
  <inkml:trace contextRef="#ctx0" brushRef="#br0" timeOffset="66262.973">18190 8908 905 0,'0'0'-36'0,"0"0"13"0,0 0 22 0,0 0 4 0,0 0-2 16,0 0-1-16,0 0-1 16,0 0-1-16,-25-24-6 15,27 22 0-15,1 2 5 16,2-2 0-16,1 1 1 15,2 1 2-15,4 0 1 16,4 0 2-16,4 3 1 0,6 1 1 16,4 1 2-16,10-2-6 15,2 1 2-15,10-3 0 16,6-1-2-16,6 0 1 16,7-6-1-16,3-1-2 0,4-2 5 15,4-2-4 1,4 2-1-16,0-2 1 0,1 1 1 15,0 1-1 1,2 1 0-16,-2 2 0 0,3 1 0 16,-1 0-1-16,2 1-1 15,3-1 2-15,2-1-1 0,2 0 0 16,2-2 0-16,-1 0-4 16,4-1 6-16,-2 2-1 15,2 0 1-15,1 1-1 16,-1 0 0-16,1 2 1 0,-1-1 1 15,1 1 0-15,-1 1-2 16,-4-2 1 0,-2 2-1-16,-3 0 0 0,-5-1 2 15,-3 2-2-15,-5-1 0 0,0 0 10 16,-5 0 3-16,0-2-2 16,-3-2-1-1,-1 0-3-15,-5-3 0 16,-6 1-1-16,-4-1-4 0,-8 3-1 0,-10-1 1 15,-8 3 7-15,-6 0 26 16,-7 3 17 0,-4 0-7-16,-3 1-7 0,-2 0-18 15,-2 1-4-15,0 0-4 0,1 0-3 16,-4 0-3-16,3 3-3 16,-1 0-2-1,1 5-10-15,0 0-85 0,-3-3-104 16,-5-6-411-16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52:07.738"/>
    </inkml:context>
    <inkml:brush xml:id="br0">
      <inkml:brushProperty name="width" value="0.05292" units="cm"/>
      <inkml:brushProperty name="height" value="0.05292" units="cm"/>
      <inkml:brushProperty name="color" value="#FF0000"/>
    </inkml:brush>
  </inkml:definitions>
  <inkml:trace contextRef="#ctx0" brushRef="#br0">1937 7650 433 0,'0'0'-4'0,"0"0"-4"0,-29-38 42 0,22 29 2 0,0 1 1 15,0 3 19-15,4 1-15 0,0 2-20 16,1 0-5-16,2 2-5 16,0 0-13-16,0 5-17 15,5 5 3-15,0 6 11 16,3 3 5-16,0 4 3 16,2 1-1-16,1-2 0 0,0-3-1 15,-1-5 0-15,2-6 0 16,-1-6 1-1,2-4 8-15,2-10 7 16,3-9 2-16,5-10-6 16,6-12-9-16,4-7 11 15,9-9-6-15,4-6-5 0,6-3-11 16,0-1-12-16,3-2-41 16,0 0 4-16,-2 0 34 15,-2 0 8-15,-1 0 9 0,-1 2-1 0,-2 3 9 16,-5 6 0-1,-1 6-1-15,-7 6 3 0,-3 8 2 32,-8 9 20-32,-6 8 12 0,-7 7 4 0,-3 5-5 0,-4 5 10 15,-1 6 15-15,-2 0-28 16,0 0-29-16,0 0-8 31,0 0-3-31,0 0-52 0,0 2-52 16,4 4-19-1,0 3 2-15,1 3 151 0,-4 1-107 0,-2-2-298 16</inkml:trace>
  <inkml:trace contextRef="#ctx0" brushRef="#br0" timeOffset="686.874">1102 8552 900 0,'0'0'-140'0,"0"0"157"16,0 0 38-16,0 0-60 0,0 0-60 15,0 0 18-15,7 38 46 16,6-8 4-16,5 7 0 15,0 5 0-15,2 4-1 0,2-2-1 16,0-4 0-16,2-8 0 16,-2-12-1-16,2-14-7 15,1-12-3-15,4-21 76 0,4-18-30 16,7-18-6-16,11-16-5 16,9-15-14-16,7-10-8 15,3-5-5-15,-1 0-5 16,-2 6-23-16,-8 6 7 15,-10 10 13-15,-9 13 9 0,-8 13 4 16,-9 14 36-16,-7 12-5 16,-5 12-3-16,-1 11-25 15,0 9-7-15,2 8-39 16,3 14-53-16,0 10-48 0,-2 7-18 16</inkml:trace>
  <inkml:trace contextRef="#ctx0" brushRef="#br0" timeOffset="17943.236">22738 7525 872 0,'0'0'-30'0,"0"-53"-13"0,1 29 53 0,2 5 11 0,1 3-7 15,0 2-12-15,1 2-2 16,0 2-1-16,-1 4 1 16,2 2 0-16,-4 3 1 15,2 2-6-15,1 7-10 16,-1 5 7-16,2 4 14 15,-1 3 4-15,1 5 4 0,2-2-9 16,-1 0 0-16,4-1-1 16,1-6 2-16,4-4 8 15,4-6-1-15,8-6 5 0,8-6 0 16,13-12-6-16,16-8-3 16,14-8-6-16,13-10 2 15,6-6-1-15,6-3-3 16,-1-5-6-16,-7-3 3 15,-6-3 2-15,-10 2 2 0,-6 0 0 16,-12 4 4-16,-7 3 19 16,-12 9 22-16,-8 10-16 15,-7 8-12-15,-5 12-15 16,-3 13-8-16,1 12-62 0,-4 14-74 16,-3 5-84-16,-5 2-269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52:42.436"/>
    </inkml:context>
    <inkml:brush xml:id="br0">
      <inkml:brushProperty name="width" value="0.05292" units="cm"/>
      <inkml:brushProperty name="height" value="0.05292" units="cm"/>
      <inkml:brushProperty name="color" value="#FF0000"/>
    </inkml:brush>
  </inkml:definitions>
  <inkml:trace contextRef="#ctx0" brushRef="#br0">2229 4448 797 0,'0'0'-31'0,"-45"-9"33"0,28 2 9 0,3 2 1 16,4-1-11-16,2 4 1 15,2 0-2-15,0 1 3 16,5 1-2-16,1 0-4 16,3 5-12-16,7 5-6 15,4 3 22-15,6 4-5 0,6 2 1 16,6 1 0-16,5 2 2 15,7-1-5-15,3-3 3 16,3-3-2-16,8-2 1 0,5-3 3 16,5-5 5-16,6-2 12 15,4-3 3-15,1 0 1 16,4 1-14-16,-1 0-3 16,0 1 3-16,0 2-2 15,2 0 2-15,5 1 1 16,3-2 2-16,5-1 0 0,7-2-3 15,7-5 1-15,1-3-3 16,4-1 0-16,0-1-2 0,-2 1 0 16,-4 2-1-1,-4 2-1-15,-6 3 0 0,-4 1 2 16,-2 1-2-16,-4-2 1 16,-1 0-1-16,-3-1 0 15,-4-3 0-15,-3-1 1 0,-6 0 0 16,-4 1 26-16,-8-1-2 15,-6 2-7-15,-9 2-4 16,-7 0-5-16,-7 2-4 16,-10 1-3-1,-5 0-2-15,-6 0 2 16,-4 4-6-16,-4 4-11 16,-3 2-45-16,-10 3-100 0,-11-6-358 0</inkml:trace>
  <inkml:trace contextRef="#ctx0" brushRef="#br0" timeOffset="6678.549">18962 4840 797 0,'0'0'-22'0,"36"-23"-46"0,-8 11 66 0,7-1 3 0,10 2-3 0,5-1 3 15,7 1-1-15,5 1 0 32,5 2 0-32,7 1 1 0,4 2-1 15,8 2 0-15,8-1 1 0,6 1 0 16,8 2-1-16,6 0 0 0,5 0 0 31,3 1 3-31,3 0-2 0,2 0-1 0,0 1 0 31,1 1 0-31,-8-2 0 0,-5 0-1 0,-5-2 1 0,-8-4-1 32,-10-1 4-32,-11-1 4 0,-8 1 16 0,-13 1 12 31,-12 0-1-31,-11 3-4 15,-13 2-12-15,-9 1-14 0,-8 4-9 16,-7 4-66-16,-14 1-131 16</inkml:trace>
  <inkml:trace contextRef="#ctx0" brushRef="#br0" timeOffset="64751.489">11489 5240 538 0,'0'0'1'0,"0"0"-14"0,0 0 11 0,42-39 9 0,-24 22 9 15,7 0 1-15,4-2 9 16,1-3-9-16,5-1-10 16,4-1-3-16,1-1-1 0,3-2-3 15,4-3 3-15,2-1-2 16,3-1 0-16,0-1-3 15,-2-1 7-15,-3 1-7 16,-5 5 3-16,-6 1-2 16,-7 4 1-16,-8 5 14 0,-5 3-2 15,-6 3 11-15,-4 4 12 16,-3 1 12 0,-1 3 6-16,-2-1-15 0,0 1-15 15,0 1-17-15,0 0-3 0,0 1-3 16,0 2-1-16,0 0-1 15,0 0-11-15,0 0-27 16,0 0 6-16,0 0 1 16,0 0-2-16,-2 0 3 15,0 1 0-15,1 3 17 0,-1 6-11 16,-4 0-56-16,0 1-70 16,-6-2-199-1</inkml:trace>
  <inkml:trace contextRef="#ctx0" brushRef="#br0" timeOffset="65828.95">8149 8368 627 0,'0'0'-14'0,"0"0"-39"0,0 0 44 0,0 0 21 0,0 0 0 16,0 0-12-16,0 0-2 16,0 0-2-16,0 0 4 15,0 0-1-15,11-16 3 0,5 1 6 16,8-7-6-16,8-11 7 0,8-10 3 31,9-8 0-31,6-5 0 0,2-5 32 16,3 1-36-16,-1 4-5 15,-7 3-7-15,-5 7-1 16,-8 5-6-16,-8 8 14 0,-7 8-9 0,-8 5 11 16,-6 7 15-16,-3 5 16 15,-5 3 0 1,-1 3-9-16,-1 1-12 15,1 1-9-15,0 0-9 0,1 4-46 0,0 3-100 16,-2 0-10-16,-9-4-259 16</inkml:trace>
  <inkml:trace contextRef="#ctx0" brushRef="#br0" timeOffset="66695.452">3870 8629 726 0,'0'0'-10'0,"0"0"8"0,0 0 17 0,-28-18 8 16,25 16-9-16,0 0 0 15,3 1-7-15,0 0-9 16,0 0-11-16,6-2-11 0,0 1 23 16,1-1-3-16,3-3-1 15,0-2-1-15,3-2 7 16,4-4-12-16,3-7 7 0,4-7 2 16,6-9 21-16,6-7 10 15,9-11 5-15,7-11-4 16,6-6-2-16,6-8-7 15,3-2-12-15,2-2-1 0,-2 2-7 16,-3 5 3 0,-6 6-1-16,-6 5-6 15,-5 9 15-15,-10 8-13 0,-6 6 15 16,-5 8 3-16,-6 8 0 16,-7 8 3-16,-4 2-1 0,-5 6 0 15,0 4 3 1,-2 3-11-16,-1 0-5 15,5 4-2-15,1 0-29 16,7 0-111-16,1 3-16 0,1-1-122 0</inkml:trace>
  <inkml:trace contextRef="#ctx0" brushRef="#br0" timeOffset="68285.577">12279 9318 879 0,'0'0'-17'0,"8"-33"-29"0,0 10 40 16,5-5 14-16,8-5 7 15,9-10 0-15,7-9-6 0,12-12 2 16,10-10-3-16,12-12-4 15,9-8-2-15,10-4-1 16,6-4-16-16,2 3-30 16,-3 4-29-16,-5 8 17 15,-12 9 21-15,-15 12 32 16,-12 9 5-16,-17 12 3 0,-12 9 17 16,-11 8 39-1,-4 10 15-15,-7 5-18 0,0 6-26 16,0 7-31-16,1 0-54 0,8 5-273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26-01-23T12:54:21.249"/>
    </inkml:context>
    <inkml:brush xml:id="br0">
      <inkml:brushProperty name="width" value="0.05292" units="cm"/>
      <inkml:brushProperty name="height" value="0.05292" units="cm"/>
      <inkml:brushProperty name="color" value="#FF0000"/>
    </inkml:brush>
  </inkml:definitions>
  <inkml:trace contextRef="#ctx0" brushRef="#br0">7330 6732 550 0,'0'0'34'0,"0"0"-18"0,0 0 19 0,0 0 14 16,-29-9-21-16,28 8-5 15,-1 0-2-15,2 1 4 16,0-1-25-16,0 1-8 16,2 0-18-16,2 0-6 0,3 0 18 15,5 0 10-15,4 0 2 16,2 0-1-16,5 0 1 16,5 1 0-16,3-1 2 15,7 0-2-15,3 0 0 0,2-1 2 16,3-2 0-16,-1 1 2 15,0 0 0-15,-1 2-3 16,-4 0 3-16,-2 2-3 16,-5 1 2-16,-2-1 0 15,-4 0 0-15,-5-2 3 0,-4 0 9 16,-3 0 6-16,-3 0-4 16,-2 0 9-16,-2 0-2 15,1 0-1-15,-4-1-8 16,1 0-8-16,-3 1-1 15,1 0-2-15,0 0-2 0,-4-2-79 16,-1 0-119-16,-10-4-274 16</inkml:trace>
  <inkml:trace contextRef="#ctx0" brushRef="#br0" timeOffset="460.489">7452 6254 594 0,'0'0'11'0,"0"0"-77"16,0 0 49-16,0 0 18 0,0 0 0 0,0 0 1 15,0 0 1-15,0 0 4 16,29 15 12-16,-20-15 9 16,2-2 5-16,2-6 18 15,4-7 7-15,4-5 12 16,7-10-18-16,5-7-20 15,4-10-18-15,7-11-10 16,3-6 0-16,1-4-2 0,-1-4 5 16,-2 1 9-16,-5 6 14 15,-6 7 2-15,-6 11-2 0,-6 9-16 16,-3 10-8 0,-2 6-4-16,1 9-4 0,3 5-48 15,-1 4-108-15,-4 3-209 16</inkml:trace>
  <inkml:trace contextRef="#ctx0" brushRef="#br0" timeOffset="6055.708">8589 5924 723 0,'0'0'-3'0,"0"0"-20"0,0 0 16 15,0 0 22-15,0 0-7 0,0 0-9 16,0 0-1-16,0 0 3 15,-25-25-5 1,25 25-3 0,6 7-43-16,3 4 36 0,2 4 14 15,3 3 4-15,4 4 0 16,-1 1 0-16,2-2-2 16,-1-1-2-16,2-4 2 15,-5-4-4-15,2-2 5 16,-5 0 0-16,-1-4-2 0,-2-1 0 15,1 0 1-15,-4-3-1 16,3 0 0-16,-2 1 4 16,3-3 11-16,2-3 12 15,5-6-4-15,4-8 0 0,10-11-1 16,8-14-7-16,8-15-8 16,10-16-6-16,6-15 3 15,5-9-2-15,0-2-4 16,-2 3-7-16,-5 7 6 0,-6 11 2 15,-10 10 7-15,-7 12 26 16,-5 8 33-16,-5 7-12 16,-5 8-5-16,-4 8-33 15,-5 7-10-15,2 13-6 16,1 7-30-16,-2 16-84 0,-1 9-49 16,-5 5-132-16</inkml:trace>
  <inkml:trace contextRef="#ctx0" brushRef="#br0" timeOffset="11889.872">9717 6690 355 0,'0'0'33'0,"0"0"-31"0,0 0-1 0,0 0 9 15,0 0 29 1,0 0-16-16,0 0-19 0,0 0-12 0,0 0 4 31,-8 2 5-31,17-2-1 16,3 0 0-16,3-2-1 15,1-1 3-15,3-1-1 16,1-2-1-16,3 1 0 16,2-2 2-16,2-1 3 0,1 1 0 15,0-1-2-15,3 0 1 16,0-2 0-16,1 3 3 16,2 1 0-16,3-1 3 15,-2 3-3-15,-1 0-1 0,1 1-2 16,0 1-2-16,-1-1 0 15,1 3 1-15,0 0-1 16,0 0 3-16,1 0 2 16,0 4-2-16,-1 0 2 0,2 0-1 15,0 0-3-15,1 1 1 16,3-1-3-16,1-1 0 16,0 0 1-16,-1 0 0 15,3-1 0-15,-1 0 0 16,1-1 3-16,-2 1-2 0,0-2-1 15,-2 2-1-15,2-2 0 16,-1 0 0-16,-1 0 1 16,3-2 3-16,-1-3 3 15,-2 0 5-15,1 0 2 16,-2 0-3-16,-3-1 0 0,-1 3-2 16,-1 1-3-16,-2-2-2 15,-2 4 0-15,-1-2-3 16,-2 1 0-16,1 1-1 15,-3-2 0-15,0 1-1 0,0 1 1 16,-3 0-2-16,0 0 3 16,1-1-3-16,-3 1 1 15,0-2 3-15,-1 1-2 16,0 0 1-16,-1-1 1 0,-3 1 2 16,0-1 1-16,-2 1-1 15,-3 0-2-15,0 0-1 16,-3 0-2-16,-2 1 3 15,-2 0-2-15,-1 0 0 16,0 0 1-16,-2 0 9 16,0-1 45-16,0 1-3 0,0 0-10 15,0 0-9-15,0 0 2 16,0 0-14-16,0-1 0 16,-2 0 3-1,-2-2-16-15,1 1-5 0,0 1-3 0,-1-1 0 16,1 0-2-16,2 2 0 15,-1 0-5-15,2 1-23 16,0 5-99-16,2-1-136 16,-2-5-108-16</inkml:trace>
  <inkml:trace contextRef="#ctx0" brushRef="#br0" timeOffset="12588.028">12689 6092 722 0,'-6'0'1'15,"2"-3"1"-15,-2-2 9 0,4 3 3 16,0 1 17-16,2-1-13 0,0 1-11 16,0-1-4-16,7-1-6 15,4-2-3-15,5-4 5 16,9-7 1-16,9-5 0 0,11-8 1 16,10-9-1-16,8-6 0 15,9-6 2-15,6-4 0 16,3-3-2-16,1-2 1 15,-3 1 1-15,-3 2-2 16,-9 2 2-16,-8 5-2 0,-8 5 2 16,-11 9 0-16,-9 7 6 15,-11 5 11-15,-7 8 21 16,-6 7 6-16,-3 3-13 0,-1 3-19 16,-1 4-11-16,6 9-26 15,-3 4-117-15,2-1-91 16</inkml:trace>
  <inkml:trace contextRef="#ctx0" brushRef="#br0" timeOffset="18398.333">13810 6897 579 0,'0'0'-31'0,"0"0"36"0,0 0 21 16,-24-27-17-16,20 21 3 15,-2 2-5-15,3 1 2 16,0 1 1-16,2 1 2 16,-3 0 7-16,4 0-1 0,0 0-1 15,0 0-11-15,1 1-4 16,5-1 0-16,-1-1-1 16,4 0 1-1,1-1 1-15,3-2 0 0,2 0 2 16,3 0 2-16,2-1 7 0,2-1 3 15,4 0-3 1,2 1-3-16,3 1-7 0,2-1 1 16,3 2-2-16,2-1-1 15,2 0-1 1,5-1 0-16,1-1-1 0,5 3 0 0,-1-3 2 16,4 1-2-16,0 1 0 15,1-1-1-15,-2 2 1 16,-1 1 0-1,-1 2 1-15,-2 0-1 0,-2 1 0 0,-1 0-1 16,-1 0 3-16,1 0-1 16,2 0 0-1,1 0 1-15,1 0 3 0,1-1 1 0,2-2 1 16,1 1-3-16,-1-3-1 16,1 2-3-16,-2 1 1 15,-1-1 1-15,-2 0-2 16,-1 2 1-16,-5-2-1 31,0 0 0-31,-1 1 1 0,-3 0 0 0,0 1-1 0,-4-1 1 16,2 2-1-16,-2-3 3 15,-4 3 0-15,0-2 5 16,-3 0 4 0,-1 0 1-16,0 0-3 15,-5 0 0-15,2 0 0 16,-1-2 1-16,0 2 0 15,-1-2 1-15,0-1-1 16,-1 1-2-16,2 0-2 16,0-2 3-16,0 1 1 15,1-1-1-15,3 0-2 0,-1 0-2 16,1 0 1-16,0 1-1 16,-1-1-2-16,-3 1 0 15,-1-1 0-15,-5-1 8 16,-1 3 9-16,-4-2 4 0,-2 0 1 15,0 0 0-15,-5 2-3 16,2 0-10-16,-4 2-12 16,2 2-6-16,-5 2-29 15,-5 1-152-15,-15-3-273 16</inkml:trace>
  <inkml:trace contextRef="#ctx0" brushRef="#br0" timeOffset="21495.526">17467 6323 873 0,'0'0'-62'0,"0"0"43"0,-27-29 23 0,21 21 5 15,2 4-2-15,1 1-6 16,2 1 0-16,0 2 0 15,1-1 0-15,0 1-2 0,0 0-1 16,0 0 1-16,0 0 1 16,0 0 0-16,0-1 0 15,0 1 2-15,3 0 2 16,5-3 9-16,4-2-4 0,12-5 6 16,13-8 3-16,15-10-5 15,17-7-4-15,16-11-4 16,13-7-4-16,6-4-2 15,2 1 2-15,-4 1-3 16,-8 2-3-16,-14 7-7 16,-11 5 3-16,-12 4 6 15,-13 4 5-15,-7 5-1 0,-9 1 5 16,-8 5 15-16,-5 3 6 16,-6 5 25-16,-4 4 11 0,-2 3-11 15,-3 3-26-15,2 4-22 16,1 2-10-1,-1 10-83-15,1 5-66 0,-3-3-75 16,-4-4-400-16</inkml:trace>
  <inkml:trace contextRef="#ctx0" brushRef="#br0" timeOffset="45291.746">13479 7321 336 0,'0'0'-14'0,"0"0"40"0,0 0 27 16,0 0-5-16,-20-30-1 0,18 26-17 15,0 0-10-15,2 3-3 16,-1-1 9-16,0 2-12 15,-2 0-12-15,-2 3-8 16,-2 5 7-16,-3 2-3 16,-4 3 3-16,-4 4-1 15,-2 4 0-15,-5 3 1 0,-3 5-1 16,-5 6 0-16,-2 6 1 16,-3 4 0-16,3 3 6 15,1-3 2-15,7-4-1 16,6-7-4-16,6-8-1 0,8-6-1 15,1-8-1-15,5-1 3 16,1-2-5-16,0-2 3 16,2-1-3-16,6-2 2 15,2 1-1-15,2-1 2 0,6 0-1 16,4 2 2-16,2 1-2 16,5 3 0-16,1 3 0 15,3 2 1-15,1 1-2 16,2 1 2-16,-2-3-2 15,3-1 1-15,-2-5 0 0,-1-2 0 16,-3-3 1-16,-4-3-1 16,-3 0-2-16,-4 0 3 15,-3-3-6-15,-4 0-37 16,-4-3-83-16,-3-5-161 0</inkml:trace>
  <inkml:trace contextRef="#ctx0" brushRef="#br0" timeOffset="45849.049">13574 7523 481 0,'0'0'-5'0,"0"0"54"0,-29-19 24 0,18 19-45 16,-4 1 1-16,1 5-15 0,-5 5-5 16,2 1-1-16,-2 6-4 15,-1 4-3-15,0 3 0 16,1 4-2-16,1 1 3 16,4 0-2-16,3-2 0 15,2-3 0-15,6-3-1 0,3-5 0 16,2-2-2-16,5-3 1 15,3-1 0-15,4-2 3 16,0 0 0-16,5 1-1 16,1-2 1-16,3 1-2 15,2 0 0-15,1-1-1 16,0 1 4-16,0 0-3 16,-2 0 2-16,-3 1-2 0,-4 0 1 15,-3 1 0-15,-6 1-1 0,-2-2 2 16,-6 1-3-16,-5 0 2 15,-7-1 1-15,-3-2 1 16,-5 0 1-16,-6 0-2 16,0-3 2-1,-2 0 3-15,0-3-3 0,3-1 4 0,3 0-3 16,3-1-3-16,7 0 1 16,3 0-1-16,4-1 0 15,2-1-20 1,3-4-120-16,0-5-292 0</inkml:trace>
  <inkml:trace contextRef="#ctx0" brushRef="#br0" timeOffset="46625.592">13473 7405 602 0,'0'0'-92'0,"0"0"95"0,-28-2 1 0,26 2-1 16,2 4-3-16,0 2 1 15,3 1-2-15,7 2 6 16,7 0 11-16,4 1 17 0,7 2-2 16,6-1 0-16,6 3-5 15,4-1 0-15,4 0-12 16,-1 2-3-16,1-2-3 16,0 0-3-16,-3-1-3 0,-1-3 1 15,-2-1 1-15,-2-2 3 16,-4-1 1-16,-2-1 2 15,-6-1-3-15,-4 0-6 16,-4 0 2-16,-5-1-1 0,-3 1-3 16,-5-1 0-16,-1-1 3 15,-3 0-3-15,-1 0 1 16,-2 1-1-16,1-1-1 16,2 1 2-16,-3 0 0 15,0 4-2-15,-5 1 3 16,1 0-1-16,-4 3 0 0,-3 3 0 15,0 3 1-15,-2 4-2 16,-6 6 2-16,0 4 1 16,-2 8-2-16,-4 3 0 15,0 7 0-15,0 2 1 16,0 3-1-16,1-2 1 0,4-2-1 16,2-4 0-16,2-4-1 15,2-6 0-15,2-4-1 16,-1-8 2-16,3-4 2 0,-1-6-2 15,1-5 0-15,0-1 3 16,2-4 1-16,1-3 14 16,1 0 36-16,1 0-19 15,1-1-6-15,2-3 0 16,-2 1-2-16,2-2 0 0,0 1-6 16,1 1-7-16,0 0-4 15,1-1-4-15,0 2-3 16,1 1-2-16,8 1-9 15,3 0-14-15,8 0-38 0,7 0-63 16,1-3-136-16</inkml:trace>
  <inkml:trace contextRef="#ctx0" brushRef="#br0" timeOffset="47611.102">14912 7455 641 0,'0'0'15'0,"0"0"10"0,-13-37 20 16,10 31-35-16,0-1 1 16,0 4-8-16,1 0-2 15,0 0-2-15,-1 2 0 16,-3 0-1-16,-2 1-3 0,-4 0 0 15,-4 5 1-15,-6 3 0 16,-3 3 3-16,-4 4-1 16,-3 2 3-16,-4 4-2 15,-3 3 0-15,-1 3 1 0,1 2 0 16,3 2 0-16,2 0 0 16,8-2-2-16,7-3 1 15,7-5 0-15,6-5-2 16,6-5-1-16,6-3 1 0,4-3 0 15,4 0 7-15,4 1 1 16,1 1-1-16,1 3 7 16,0 7 16-16,2 6 8 15,-2 5 11-15,-2 10-27 0,0 3 42 16,-2 7-41-16,-1 1-9 16,0-2-4-1,0-1-4-15,3-5-2 0,3-4 3 16,0-6 0-16,3-4-2 0,3-6-34 15,-3-11-88 1,-2-10-205-16</inkml:trace>
  <inkml:trace contextRef="#ctx0" brushRef="#br0" timeOffset="47885.912">14890 7763 631 0,'0'0'2'0,"0"0"23"0,0 0-13 0,0 0-22 0,0 0 12 0,0 0 0 16,12 35 2-16,-5-11 5 15,1 4 28-15,-3 3-1 16,1 3-5-16,1 1-13 15,-1 0-10-15,1-4-6 16,2 0 0-16,-1-6-19 16,-1-9-133-16,1-10-248 0</inkml:trace>
  <inkml:trace contextRef="#ctx0" brushRef="#br0" timeOffset="48533.285">14935 7752 585 0,'0'0'-5'0,"-27"-23"31"16,18 16 51-16,5 1-28 15,2 3 3-15,2 2-40 0,4-1-18 16,6 0 4-16,1 0-1 16,2-2-1-16,3 0-3 15,-1-1-1-15,2 0-5 16,-2-1 10-16,4 0 0 0,1-1 0 16,3-4 5-1,4 3-3-15,0-3-2 0,-2 2 7 16,-1-1-4-16,-4 4 0 15,-4 2 1-15,-6 4 1 0,-2 7-4 16,-2 8-3-16,-1 5 10 16,-1 6 11-16,3 6 0 15,-2 5-10-15,3 1-3 16,1 0-1-16,3 0-2 16,2-2 0-16,2-5-1 0,-2-4-7 15,0-7-7 1,-2-3 6-16,-2-7 2 0,-4-4 3 15,-2-1 2-15,-2-5 2 16,-1 0 7-16,-1 0 9 0,0 0-3 16,0-2 3-16,0 2 10 15,-4 0-7-15,-3 0-9 16,-5 5-5-16,-4 5 7 16,-4 3 11-16,-3 4-6 0,-5 1-6 15,0 2-4 1,-6 0-3-16,2 0-1 0,1-2 2 15,5-2-4-15,2-4 0 16,8 0-1-16,4-2-1 0,5-1-12 16,4-2-49-1,3 0-82-15,3-6-96 0</inkml:trace>
  <inkml:trace contextRef="#ctx0" brushRef="#br0" timeOffset="48831.798">15686 7818 705 0,'0'0'18'0,"0"0"54"0,0 0-23 16,0 0-35-16,0 0-23 0,0 0-8 0,0 0-10 16,39 11-75-16,-16-11-85 15,1-2-296-15</inkml:trace>
  <inkml:trace contextRef="#ctx0" brushRef="#br0" timeOffset="48990.953">16097 7783 576 0,'0'0'88'15,"0"0"-97"-15,0 0-71 0,28-11-96 16,-16 9-41-16</inkml:trace>
  <inkml:trace contextRef="#ctx0" brushRef="#br0" timeOffset="49141.525">16354 7764 324 0,'0'0'2'16,"32"-4"-4"-16,-12 1-69 16,5-2-182-16</inkml:trace>
  <inkml:trace contextRef="#ctx0" brushRef="#br0" timeOffset="49340.756">16923 7736 21 0,'0'0'5'0,"39"1"13"15,-19 1-13-15,1-1-3 0,1 1-4 16,1 0-6-16,-2-1-12 15</inkml:trace>
  <inkml:trace contextRef="#ctx0" brushRef="#br0" timeOffset="49547.047">17527 7731 440 0,'0'0'19'0,"0"0"-3"15,36-8-6-15,-20 8-11 0,1 0-7 16,1 1-132-16</inkml:trace>
  <inkml:trace contextRef="#ctx0" brushRef="#br0" timeOffset="49737.468">17792 7752 485 0,'0'0'-30'16,"0"0"50"-16,0 0 7 16,0 0 8-16,33-5-13 15,-23 5-15-15,3 0-8 16,0 4-2-1,1-1-43-15,0-3-177 16</inkml:trace>
  <inkml:trace contextRef="#ctx0" brushRef="#br0" timeOffset="55797.965">18489 7416 597 0,'0'0'9'0,"0"0"-12"0,0 0 1 0,0 0-11 0,0 0-28 0,0 0-47 16,0 0 71-16,0 0 15 16,0 0-14-16,18-11-17 15,-14 12 17-15,-2 0 8 16,-2-1 3-16,0 0 6 16,0 0 48-16,0 0 23 0,0 0-25 15,0 0 14-15,0 0-14 0,0 0-29 16,0 0-15-1,0 0-5 1,0 0-4-16,0 0-5 16,0 0-10-16,0 0 14 0,0 0 8 0,0 0-2 15,0 0 2-15,0 0-1 16,0 0 3-16,0 0 6 16,0 0 11-16,0-1-4 15,0-1-10-15,0-1-3 16,0 1 1-16,-1-1 2 15,0 1-3-15,1 0-2 16,-1 2 3-16,0 3 4 16,-2 9-10-16,-4 10 4 15,0 12 22-15,-3 12 21 0,-3 9-24 16,2 5-20-16,0 2 1 16,1-3-3-16,0-5-25 15,2-7-11-15,2-6 1 16,-1-7 14-16,0-7 11 0,1-7 8 15,2-6 4-15,0-7 0 16,0-6-2-16,2-1 10 16,2-11 4-16,0-6-16 15,0-7-31-15,0-10-7 0,6-7 2 16,-2-8 24-16,3-10 17 16,0-4 10-16,0-2 8 15,3 0-5-15,0 1 8 16,1 6 12-16,1 10-6 15,-3 11 10-15,0 11 22 0,0 10-33 16,0 8-6-16,1 8-23 16,4 11-5-16,4 7 0 15,4 7 5-15,3 11 7 16,2 6 2-16,0 7-9 0,1 4 2 16,-3 2-9-16,-1-4-62 15,-5-3-14-15,-3-7 12 16,-5-10 10-16,-5-9 36 15,-2-7 19-15,-4-7 4 0,-4-3 0 16,-6-3 9-16,-4-2 4 16,-4 0-5-16,-5-4-3 15,-5-1-1-15,0 0 0 16,-7 0-4-16,-1 2 2 16,-2 0 2-16,1 0-1 15,3 2 6-15,4 0 43 0,9-1 18 16,7 1 1-16,6-1-1 15,8 0-34-15,9-3-32 16,10 0 0-16,5-5 0 16,10-2 2-16,8-3-4 15,4-4 4-15,6-1-5 16,2-1-7-16,-2 2-3 0,-3 0-14 16,-6 4 19-16,-7 6 5 15,-9 5-4-15,-7 4 1 16,-8 11 2-16,-3 4-3 15,-3 7 6-15,-5 2 22 16,0 1 5-16,2 0-14 16,-1-3-7-16,1-6-4 0,0-3 0 15,3-5-2 1,-2-7-25-16,0-1-42 0,2-11-49 16,-2-5-8-16,2-6-50 0,-2-6 104 15,1-3 115-15,-1 1 101 16,1 1-23-16,-2 6-21 15,1 4-14-15,0 9 4 16,0 4-26-16,3 6-46 16,1 7-22-16,3 3 0 15,2 4 4-15,2 0-4 0,0-1 0 0,3-3-27 32,-2-5-25-32,1-5-16 0,-3-6-24 15,1-8-5-15,-3-4 37 0,-1-4 40 16,-1-1 27-1,-4-2 34-15,-1 1 13 0,0 3-4 0,-2 3-1 16,-3 4 4 0,1 5-8-1,-1 3-2-15,0 6-15 0,0 0-25 16,2 6-9-16,0 3 8 16,4 2-2-16,0 4 3 15,3 1-3-15,4 0 4 16,2 2-4-16,5 0 2 15,0 0-2-15,4 0-1 0,-1 3 0 16,-3 1-2-16,-2 1-3 16,-6 2-10-16,-5 0-19 15,-7-1 14-15,-2-2 12 16,-10-3 3-16,-4-4 6 16,-2-3 5-16,-1-4-2 0,2-2 1 15,1-4 3-15,4-2 1 16,2-2 8-16,6-7 3 15,4-1-5-15,0-8-10 0,10-2-7 16,2-1-8-16,5-1 8 16,0 2 4-16,1 5 4 15,-1 4 15-15,0 5 4 16,-1 5-15-16,-1 1-2 16,3 0-5-16,1 1 1 15,3 2-1-15,-2-3-2 0,-2 0-11 16,-2 0-12-16,-2 0 0 15,-5-3 2-15,-4-4 10 16,-4 0 10-16,-1-4 3 16,-1-3-2-16,-4 0 4 0,0-1 9 15,2 3 34-15,-1 2 9 16,1 3-4-16,1 3-5 16,2 2-19-16,0 2-20 15,0 0-12-15,2 3-7 16,0 1 1-16,2 0-8 15,1 0-11-15,2-2 6 0,-1-1 11 16,1-1 7 0,2-3 2-16,-1-1-3 0,2-5-16 15,2-3-8-15,1 0 5 16,0-2 22-16,0 2 4 16,2 0 7-16,2 1 19 15,-3 5 1-15,2 4-11 0,-1 2-13 16,-1 0-2-16,-2 6 2 15,0 4-3-15,-2 0-1 16,-3 2-2-16,2-1-12 0,-3-1-7 16,-1-3-1-16,0-4-1 15,-2-1-15 1,0-2-28-16,1-4 29 0,1-3 28 16,2-1 1-16,-2-1 11 15,2 2 24-15,3 2 41 0,-2 2-13 16,2 3-39-16,3 7-10 15,1 6 8-15,3 3-1 0,1 6-7 16,2 2-3-16,0 1-7 16,0 2-53-1,-2-4-38-15,-2-6-6 16,-2-8-50-16,1-7 84 0,-2-6 79 16,-3-12 110-16,2-6 39 15,-1-2-48-15,0-3-12 16,0 3-20-16,0 2-26 15,-1 5-17-15,0 3-9 0,0 4-15 16,1 3-8 0,0 5-5-16,-1 2-3 0,0 1-5 0,-1 6-33 15,-2 2-50 1,-4-1-69-16,-2-5-148 16</inkml:trace>
  <inkml:trace contextRef="#ctx0" brushRef="#br0" timeOffset="61683.83">20592 7229 485 0,'0'0'43'0,"0"0"-29"0,0-30 15 0,1 23-18 15,0 2-2-15,0-1 4 16,-1 2-4-16,0 1-6 15,0 3 0-15,0 0-3 16,-1 0-3-16,-6 2-39 16,-4 3 1-16,-4 3 14 0,-9 5 4 15,-4 0-8-15,-4 2 13 16,-1 1 8 0,-2 1 6-16,1-1 5 0,0-2-2 15,6 0 1-15,-1-2 1 0,4-2-1 16,3-2 2-1,2-1-1-15,4-2-1 0,1 0 3 16,4 0-1-16,1 0-1 16,3 0 0-16,0 0-1 0,4 2-1 15,-1-1 2-15,1 0-2 16,1 1 0 0,1 0 0-16,1 3-2 15,0 0 2-15,0 2 0 0,1 2 1 16,1 1 0-16,4 2 0 15,-4 2 0-15,3 1 0 0,-1 2 0 16,2 4 0-16,0 2 1 16,-1 2-1-16,0 0 1 15,0 2 0-15,0 0 0 16,1 0 0-16,-1-3 1 16,1-1-2-16,0-2 1 0,1-2 0 15,3-3-3 1,2-3 2-16,0-3-1 0,6-6 1 0,2-4 2 15,5-4-2-15,3-1 3 16,5-4-1 0,1-4-2-16,2-3 2 0,-1 1-2 15,1 0-2-15,-4-1-11 16,-6-1-98 0,-6-1-169-16</inkml:trace>
  <inkml:trace contextRef="#ctx0" brushRef="#br0" timeOffset="62145.087">20461 7521 399 0,'0'0'15'0,"0"0"-12"0,0 0 4 0,0 0-3 0,0 0-3 15,0 0-4-15,0 0-5 16,0 0 2-16,0 0 1 16,0 0 4-16,0 0-2 15,-4 27 2-15,8-13 1 0,0 1 1 16,2 5 6-16,0 1 2 16,0 3-1-16,0 0-2 15,-2-1 0-15,2 2-4 16,-5-2 0-16,0-3-1 0,-1 2 0 15,0-2 3-15,0 1-3 16,0-2-27-16,-1-1-43 16,0-3-45-16,-2-7-73 15</inkml:trace>
  <inkml:trace contextRef="#ctx0" brushRef="#br0" timeOffset="63054.301">20611 7345 472 0,'0'0'24'0,"0"0"-5"0,0 0-2 0,0 0-13 0,0 0-3 0,0 0-1 16,0 0-5 0,-2-27-10-16,16 23 0 0,6-1 12 15,5-3-6-15,6 0-18 0,0-4-12 16,1 1 12-16,-3 0-2 15,-4-1 36-15,-5 4-3 16,-5-1 9 0,-3 3 21-16,-4 1-10 15,-4 1-5-15,-1 2 0 0,1 1-8 0,-2 1-5 16,0 0-8-16,3 1-3 16,-1 3 3-1,2 3 0-15,-1 1 2 16,2 3-1-16,1 1 0 0,-2 4 1 0,0 3-2 15,1 2-4 1,0 4 4-16,-1 1 1 0,1 3 0 16,0 0 1-1,3 4-2-15,0-2 3 16,2 1 0-16,1 0 0 16,0 0 0-16,-1-2 1 15,0-2-3-15,-3-3-2 16,-2-3-4-16,-4-3-3 15,-3-4-7-15,0 0-4 16,-6-4 1-16,-2 1 4 0,-4-2-8 16,-1 0 1-16,-1-2-4 15,-4 2 8-15,-1-2 12 16,-1 0 4-16,0-1 1 16,1 0 3-16,1 0 6 0,-2 0 9 15,0 1 3-15,0 1-3 16,-1-1-4-16,0 2 1 15,-1 0 4-15,2-2 5 16,2 0 9-16,2-1-6 16,5 0-9-16,5-2-9 15,2 2-5-15,4-1-1 0,4 1-5 16,6-1-45-16,4-4-61 16,5-2-100-16</inkml:trace>
  <inkml:trace contextRef="#ctx0" brushRef="#br0" timeOffset="63472.354">21166 7588 610 0,'0'0'59'0,"0"0"-60"0,0 0 0 15,0 0-26-15,0 0-85 16,35-16-6-16,-21 16-104 15</inkml:trace>
  <inkml:trace contextRef="#ctx0" brushRef="#br0" timeOffset="63656.869">21492 7567 711 0,'0'0'-77'16,"0"0"79"-16,0 0-14 0,0 0-111 16,28-4-47-16,-13 3 38 15</inkml:trace>
  <inkml:trace contextRef="#ctx0" brushRef="#br0" timeOffset="63789.82">21788 7560 433 0,'0'0'-36'16,"0"0"-71"-16,35-11-169 0</inkml:trace>
  <inkml:trace contextRef="#ctx0" brushRef="#br0" timeOffset="64102.401">22516 7521 296 0,'0'0'-236'0</inkml:trace>
  <inkml:trace contextRef="#ctx0" brushRef="#br0" timeOffset="64402.448">22880 7505 62 0,'0'0'380'0,"0"0"-349"16,0 0-2-16,0 0-22 0,0 0-24 16,0 0-104-16,0 0 16 0,0 0-59 15</inkml:trace>
  <inkml:trace contextRef="#ctx0" brushRef="#br0" timeOffset="64609.053">22880 7505 381 0,'31'-1'6'16,"-31"-2"-4"-16,0 0 0 0,0 3-1 15,1-2-1-15,2 2 0 16,0 0-2-1,1 0-29-15,0 0-66 0,1 0-59 0</inkml:trace>
  <inkml:trace contextRef="#ctx0" brushRef="#br0" timeOffset="64773.457">22946 7495 310 0,'0'0'53'15,"0"0"-8"-15,0 0-1 0,0 0-18 16,0 0-16-16,0 0-15 16,0 0-80-16,-5 3-72 15</inkml:trace>
  <inkml:trace contextRef="#ctx0" brushRef="#br0" timeOffset="65348.325">22863 6870 735 0,'0'0'-141'0,"0"0"149"16,-36-21-7-16,25 19-3 15,-3 4 1-15,-1 4-1 16,-2 4-2-16,-5 3-10 0,-3 2-15 15,0 1-6-15,-1 3 1 16,1-1 8-16,3 2 7 16,3-2 5-16,7 0-9 15,2-2-9-15,4 0 12 0,4-2 13 16,2-2 4-16,3 1 2 16,6-1-2-16,3 0 3 15,4 0 10-15,5 2 8 16,3 1-4-16,1 3-6 0,1 2-5 15,0 2-1-15,-3 1-2 16,-2 1 0-16,-3 1 1 16,-3-2-1-16,-2 0 5 15,-2-2 15-15,-1-4 8 16,-3-2 4-16,1 0-6 0,1-2-5 16,1-1-4-16,5-1-12 15,3-1 0-15,3-2 2 16,2-6-67-16,-2-5-171 15</inkml:trace>
  <inkml:trace contextRef="#ctx0" brushRef="#br0" timeOffset="65594.168">23114 6991 499 0,'0'0'14'0,"0"0"-21"0,0 0-1 0,-11 48 4 0,9-22 7 16,0 8 5-16,-3 2-3 16,0 3-3-16,0 2-1 15,0 0 3-15,0-1 0 0,0-5-63 16,-1-7-155-16</inkml:trace>
  <inkml:trace contextRef="#ctx0" brushRef="#br0" timeOffset="65932.126">23067 6945 773 0,'0'0'-119'16,"0"0"134"-16,-2-37-10 15,12 27 2-15,8 1-6 16,4 0-3 0,4-1 0-16,3 1 2 0,0 1 0 0,-1 0-5 15,-4 2-12-15,-3 3 2 16,-3 3 4-1,-5 1-2-15,-3 7-7 16,-1 7 8-16,-4 5 6 0,-2 8 0 0,-1 7 2 16,-2 10 4-1,0 4 1-15,-6 4-2 0,0 0-115 0,0-5-33 16,1-5-114 0</inkml:trace>
  <inkml:trace contextRef="#ctx0" brushRef="#br0" timeOffset="66068.413">23255 7364 685 0,'0'0'23'16,"0"0"4"-16,0 0-27 16,0 0-6-16,28-28-74 0,-11 11-77 15,2-6-140-15</inkml:trace>
  <inkml:trace contextRef="#ctx0" brushRef="#br0" timeOffset="66386.19">23316 6842 726 0,'0'0'-96'0,"0"0"101"0,0 0-4 16,0 0-1-16,0 0-22 15,0 0-7-15,0 0 27 16,34 2-3-16,-15 11-12 16,0 3-18-16,0 4 3 0,0 2 3 15,-2 4 16-15,-2 4 11 16,-1 3 1-16,-2 5-3 16,-4 0 4-16,-1 3 10 15,-3 0 4-15,-2 1 5 0,-2-1-5 16,0-4-6-16,0 0-1 15,-2-2-4-15,-2-4-2 16,3-2 4-16,-1-5-3 16,1-2-7-16,1-6-49 15,0-6-123-15</inkml:trace>
  <inkml:trace contextRef="#ctx0" brushRef="#br0" timeOffset="67369.163">23574 7159 359 0,'0'0'-43'0,"7"-36"31"0,4 13 15 16,2-4 0-16,-1-2 7 0,2-3 17 16,-2 1-12-16,2 3 23 15,-7 3 12 1,0 5-2-16,-4 7 7 0,-2 6-14 15,-1 7-1-15,-2 7-45 16,-2 11-1-16,-3 10-2 16,-1 10 7-16,-5 7 1 15,1 7 1-15,-2 3 1 0,-2 0-3 16,-1-5-41 0,3-8-28-16,4-12 12 0,2-10 5 0,4-11 38 15,1-9 16-15,-2-9 15 31,3-10-13-31,1-5-8 0,1-5-15 16,0-5 15-16,3-6 10 0,4-4 10 0,5-1 1 16,1-3-1-16,2 2-13 31,2 1 8-31,-2 6 19 16,1 7 21-16,-4 8-5 15,0 9-22-15,-2 6-11 0,-3 9-12 16,3 9-7-16,-2 9 0 15,2 9 2-15,-1 7 9 16,-1 6 1-16,-1 5-3 16,0 0 0-16,0-2 2 0,0-8-3 15,0-5-11-15,2-10-46 16,-1-9-1-16,2-7 2 16,-2-4-19-16,1-7 17 15,-1-5-49-15,2-7-56 0,0-4 186 16,3-4 134-16,2-1-51 15,0 3-26-15,1-1-9 16,0 8-15-16,0 5 1 16,-3 6-16-16,0 4-12 0,0 3-15 15,-2 6-13-15,0 2-3 16,0 4 2-16,-1-1-2 16,1 1 2-16,-1-2-3 15,1-2-30-15,-2-3-24 16,1-5-15-16,-1 0-16 0,1-3-13 15,-1-5 44-15,-1-1 50 16,2-2 36-16,-1 2 65 16,-2-1-3-16,2 4-13 15,-2 1-13-15,1 3-16 0,2 2-30 16,2 0-14-16,3 0-1 16,1 0 1-16,1 0-3 15,3 0 1-15,-3-1 0 16,1-1 0-16,-3-1-3 15,-3 0-3-15,-6-4-108 0,-6-3-244 16</inkml:trace>
  <inkml:trace contextRef="#ctx0" brushRef="#br0" timeOffset="70495.891">24447 6545 572 0,'0'0'12'0,"-11"-30"-7"0,5 18 23 16,2 2-18-16,2 2 4 0,0 2-1 31,0-1-7-31,0 4-3 16,0-1 1-16,1 1-4 0,-2 2 1 0,0-1-1 15,-5 2-2 1,-1 3-1-16,-4 4-1 0,-5 2 1 0,-3 5 2 31,-2 2-4-31,-3 6 4 16,-3 3-1-16,-1 3 1 15,-2 3 3-15,-1 4 2 0,0 3-3 16,1 0 1-16,1 0-1 16,4 0 0-16,4-2 1 15,3-5-2-15,6-4-5 16,1-4-10-16,6-5 3 0,7-3 3 15,4-3 1-15,10-4-1 16,10-3 5-16,10-2 1 16,9-1 9-16,7-2 15 15,6 1-9-15,-1-1-7 0,-4 2-2 16,-6-2-4-16,-5 2 2 16,-8-1 2-16,-6 0-3 15,-3-1 0-15,-3 0 5 16,-3 0-1-16,-2 1 0 0,-2 1-2 15,1 1-11-15,-7 0-75 16,0-3-79-16,-7-1-174 16</inkml:trace>
  <inkml:trace contextRef="#ctx0" brushRef="#br0" timeOffset="70832.476">24567 6469 553 0,'0'0'33'16,"3"-27"-25"-16,-2 19 36 0,0 7-10 15,-1 1-9-15,0 9-40 0,-1 8 8 16,-3 10 14-16,-3 11 8 15,0 12-4-15,-6 11-7 16,-3 8-1-16,-3 3 0 16,-4 2-1-16,-2-4-31 15,-1-6-27-15,0-8 13 0,3-8 20 16,2-5 10-16,4-8-1 16,2-7-16-16,4-7-30 15,2-6-38-15,4-5-30 16,0-7-92-16</inkml:trace>
  <inkml:trace contextRef="#ctx0" brushRef="#br0" timeOffset="71280.026">24600 6659 586 0,'4'-27'73'0,"-4"3"-44"16,0 7 12-16,0 5-8 0,0 6 9 16,1 3-28-16,-1 3-11 15,0 3-14-15,-2 7-17 16,-3 5 19-16,-2 6 5 16,-3 5 3-16,-2 1-11 15,0 4-14-15,2-4 3 16,3-1 3-16,6-3-4 15,2-3-4-15,11-5 12 0,7-2 14 16,3-4 2-16,6-1 0 16,1-3-1-16,1 0 1 15,-1-2 0-15,-5 0 0 16,-3 1 0-16,-6 0 0 0,-3 1 4 16,-6 0-1-16,-4 2 13 15,-2 2 2-15,-2 1 7 16,-8 2-1-16,-3 2-7 15,-4 0-5-15,-2 2-7 16,-3 1-3-16,1 0 1 0,0 1-11 16,0-1-73-16,1-4-98 15,3-6-157-15</inkml:trace>
  <inkml:trace contextRef="#ctx0" brushRef="#br0" timeOffset="71721.006">24623 6520 701 0,'0'0'31'0,"0"0"-1"0,0 0 17 0,-16-28-30 15,21 28-17-15,6 0-6 16,4 1 3-16,5 2 2 16,7 3 0-16,4-1 0 15,5 1-16-15,1 3-9 0,1-1-1 16,-1 0-1-16,-3 1 3 16,-4-1 2-16,-5-2 10 15,-4-1 12-15,-4 0 1 0,-3-3 1 16,-3 0 2-16,-1 1 2 15,-3-3 12-15,0 3-5 16,1 0-5-16,-1 2-5 16,-2 4-1-16,0 5-1 15,-3 8 8-15,-2 9 17 0,-7 11 13 16,-8 9-11-16,-4 5 13 16,-5 8-11-16,-4-1-16 15,1 3-10-15,2-1 1 16,7-6-12-16,2-9-158 15,4-21-347-15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f47af91fd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91" name="Google Shape;91;g2f47af91fd2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fd414f8f75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206" name="Google Shape;206;g2fd414f8f75_0_6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8733b7b233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250" name="Google Shape;250;g28733b7b233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fd414f8f75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221" name="Google Shape;1221;g2fd414f8f75_0_4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4988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f47af91fd2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295" name="Google Shape;295;g2f47af91fd2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8aa07e651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347" name="Google Shape;347;g28aa07e651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f6f2b3bbb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371" name="Google Shape;371;g2f6f2b3bbb6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f6f2b3bbb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379" name="Google Shape;379;g2f6f2b3bbb6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fd414f8f75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388" name="Google Shape;388;g2fd414f8f75_0_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fd414f8f75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393" name="Google Shape;393;g2fd414f8f75_0_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f6f2b3bbb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398" name="Google Shape;398;g2f6f2b3bbb6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f6f2b3bbb6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96" name="Google Shape;96;g2f6f2b3bbb6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852a283b51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08" name="Google Shape;408;g2852a283b51_1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d414f8f75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20" name="Google Shape;420;g2fd414f8f75_0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852a283b51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25" name="Google Shape;425;g2852a283b51_1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f6f2b3bbb6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32" name="Google Shape;432;g2f6f2b3bbb6_0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fd414f8f75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41" name="Google Shape;441;g2fd414f8f75_0_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8733b7b233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46" name="Google Shape;446;g28733b7b233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8733b7b233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61" name="Google Shape;461;g28733b7b233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fd414f8f75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84" name="Google Shape;484;g2fd414f8f75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f6f2b3bbb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89" name="Google Shape;489;g2f6f2b3bbb6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52a283b51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511" name="Google Shape;511;g2852a283b51_1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fd414f8f75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08" name="Google Shape;108;g2fd414f8f75_0_5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fd414f8f75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522" name="Google Shape;522;g2fd414f8f75_0_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f6f2b3bbb6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527" name="Google Shape;527;g2f6f2b3bbb6_0_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895e090c8a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543" name="Google Shape;543;g2895e090c8a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f6f2b3bbb6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571" name="Google Shape;571;g2f6f2b3bbb6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895e090c8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612" name="Google Shape;612;g2895e090c8a_0_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fd414f8f75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2fd414f8f75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f6f2b3bbb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2f6f2b3bbb6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8733b7b23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28733b7b233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fd414f8f75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2fd414f8f75_0_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a:extLst>
            <a:ext uri="{FF2B5EF4-FFF2-40B4-BE49-F238E27FC236}">
              <a16:creationId xmlns:a16="http://schemas.microsoft.com/office/drawing/2014/main" id="{17588027-FA71-77CD-DED4-D0BEBE13AB99}"/>
            </a:ext>
          </a:extLst>
        </p:cNvPr>
        <p:cNvGrpSpPr/>
        <p:nvPr/>
      </p:nvGrpSpPr>
      <p:grpSpPr>
        <a:xfrm>
          <a:off x="0" y="0"/>
          <a:ext cx="0" cy="0"/>
          <a:chOff x="0" y="0"/>
          <a:chExt cx="0" cy="0"/>
        </a:xfrm>
      </p:grpSpPr>
      <p:sp>
        <p:nvSpPr>
          <p:cNvPr id="793" name="Google Shape;793;g2fd414f8f75_0_396:notes">
            <a:extLst>
              <a:ext uri="{FF2B5EF4-FFF2-40B4-BE49-F238E27FC236}">
                <a16:creationId xmlns:a16="http://schemas.microsoft.com/office/drawing/2014/main" id="{9BD598F8-084F-F099-0DF7-16BF15B0FD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794" name="Google Shape;794;g2fd414f8f75_0_396:notes">
            <a:extLst>
              <a:ext uri="{FF2B5EF4-FFF2-40B4-BE49-F238E27FC236}">
                <a16:creationId xmlns:a16="http://schemas.microsoft.com/office/drawing/2014/main" id="{676E6A0D-FA95-1D21-6E7D-75552C174F2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8991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f6f2b3bbb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19" name="Google Shape;119;g2f6f2b3bbb6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CEFBAB89-5C07-F413-89E3-D65261595A33}"/>
            </a:ext>
          </a:extLst>
        </p:cNvPr>
        <p:cNvGrpSpPr/>
        <p:nvPr/>
      </p:nvGrpSpPr>
      <p:grpSpPr>
        <a:xfrm>
          <a:off x="0" y="0"/>
          <a:ext cx="0" cy="0"/>
          <a:chOff x="0" y="0"/>
          <a:chExt cx="0" cy="0"/>
        </a:xfrm>
      </p:grpSpPr>
      <p:sp>
        <p:nvSpPr>
          <p:cNvPr id="798" name="Google Shape;798;g2f6f2b3bbb6_0_433:notes">
            <a:extLst>
              <a:ext uri="{FF2B5EF4-FFF2-40B4-BE49-F238E27FC236}">
                <a16:creationId xmlns:a16="http://schemas.microsoft.com/office/drawing/2014/main" id="{6604B27E-FF5F-D708-EBA6-59B28D2EE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799" name="Google Shape;799;g2f6f2b3bbb6_0_433:notes">
            <a:extLst>
              <a:ext uri="{FF2B5EF4-FFF2-40B4-BE49-F238E27FC236}">
                <a16:creationId xmlns:a16="http://schemas.microsoft.com/office/drawing/2014/main" id="{18121D98-6BF6-F905-64AE-2FE6C1F678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220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C5A45ADF-875D-E891-CFDA-1F8FD394955B}"/>
            </a:ext>
          </a:extLst>
        </p:cNvPr>
        <p:cNvGrpSpPr/>
        <p:nvPr/>
      </p:nvGrpSpPr>
      <p:grpSpPr>
        <a:xfrm>
          <a:off x="0" y="0"/>
          <a:ext cx="0" cy="0"/>
          <a:chOff x="0" y="0"/>
          <a:chExt cx="0" cy="0"/>
        </a:xfrm>
      </p:grpSpPr>
      <p:sp>
        <p:nvSpPr>
          <p:cNvPr id="798" name="Google Shape;798;g2f6f2b3bbb6_0_433:notes">
            <a:extLst>
              <a:ext uri="{FF2B5EF4-FFF2-40B4-BE49-F238E27FC236}">
                <a16:creationId xmlns:a16="http://schemas.microsoft.com/office/drawing/2014/main" id="{A5DD9712-736F-EEB8-9B9B-838F93907F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799" name="Google Shape;799;g2f6f2b3bbb6_0_433:notes">
            <a:extLst>
              <a:ext uri="{FF2B5EF4-FFF2-40B4-BE49-F238E27FC236}">
                <a16:creationId xmlns:a16="http://schemas.microsoft.com/office/drawing/2014/main" id="{4F1F19F7-861B-B69D-F171-43128CCF5FB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2257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D7CD82FB-60EE-3642-5721-A14210492C0E}"/>
            </a:ext>
          </a:extLst>
        </p:cNvPr>
        <p:cNvGrpSpPr/>
        <p:nvPr/>
      </p:nvGrpSpPr>
      <p:grpSpPr>
        <a:xfrm>
          <a:off x="0" y="0"/>
          <a:ext cx="0" cy="0"/>
          <a:chOff x="0" y="0"/>
          <a:chExt cx="0" cy="0"/>
        </a:xfrm>
      </p:grpSpPr>
      <p:sp>
        <p:nvSpPr>
          <p:cNvPr id="798" name="Google Shape;798;g2f6f2b3bbb6_0_433:notes">
            <a:extLst>
              <a:ext uri="{FF2B5EF4-FFF2-40B4-BE49-F238E27FC236}">
                <a16:creationId xmlns:a16="http://schemas.microsoft.com/office/drawing/2014/main" id="{F355E1F2-0C74-58C7-8F8B-2E9C95F206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799" name="Google Shape;799;g2f6f2b3bbb6_0_433:notes">
            <a:extLst>
              <a:ext uri="{FF2B5EF4-FFF2-40B4-BE49-F238E27FC236}">
                <a16:creationId xmlns:a16="http://schemas.microsoft.com/office/drawing/2014/main" id="{D8854B0A-8B15-1BD5-715F-1DAAE1DCE5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15526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FED79F4D-1BBD-3661-5F60-0F045882D8FC}"/>
            </a:ext>
          </a:extLst>
        </p:cNvPr>
        <p:cNvGrpSpPr/>
        <p:nvPr/>
      </p:nvGrpSpPr>
      <p:grpSpPr>
        <a:xfrm>
          <a:off x="0" y="0"/>
          <a:ext cx="0" cy="0"/>
          <a:chOff x="0" y="0"/>
          <a:chExt cx="0" cy="0"/>
        </a:xfrm>
      </p:grpSpPr>
      <p:sp>
        <p:nvSpPr>
          <p:cNvPr id="798" name="Google Shape;798;g2f6f2b3bbb6_0_433:notes">
            <a:extLst>
              <a:ext uri="{FF2B5EF4-FFF2-40B4-BE49-F238E27FC236}">
                <a16:creationId xmlns:a16="http://schemas.microsoft.com/office/drawing/2014/main" id="{3E72FEEC-C87D-7FD6-56D0-27009975E5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799" name="Google Shape;799;g2f6f2b3bbb6_0_433:notes">
            <a:extLst>
              <a:ext uri="{FF2B5EF4-FFF2-40B4-BE49-F238E27FC236}">
                <a16:creationId xmlns:a16="http://schemas.microsoft.com/office/drawing/2014/main" id="{5A83721E-D772-EBDA-4362-1344C17347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8467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670F38EF-AC68-8B64-0ABB-BB000D1A58B4}"/>
            </a:ext>
          </a:extLst>
        </p:cNvPr>
        <p:cNvGrpSpPr/>
        <p:nvPr/>
      </p:nvGrpSpPr>
      <p:grpSpPr>
        <a:xfrm>
          <a:off x="0" y="0"/>
          <a:ext cx="0" cy="0"/>
          <a:chOff x="0" y="0"/>
          <a:chExt cx="0" cy="0"/>
        </a:xfrm>
      </p:grpSpPr>
      <p:sp>
        <p:nvSpPr>
          <p:cNvPr id="798" name="Google Shape;798;g2f6f2b3bbb6_0_433:notes">
            <a:extLst>
              <a:ext uri="{FF2B5EF4-FFF2-40B4-BE49-F238E27FC236}">
                <a16:creationId xmlns:a16="http://schemas.microsoft.com/office/drawing/2014/main" id="{87D53101-4EE6-7125-9281-EEE02C9D5C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799" name="Google Shape;799;g2f6f2b3bbb6_0_433:notes">
            <a:extLst>
              <a:ext uri="{FF2B5EF4-FFF2-40B4-BE49-F238E27FC236}">
                <a16:creationId xmlns:a16="http://schemas.microsoft.com/office/drawing/2014/main" id="{EB7D193F-4F25-1A72-E2B8-954C74BFBD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0876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fd414f8f75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837" name="Google Shape;837;g2fd414f8f75_0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f6f2b3bbb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842" name="Google Shape;842;g2f6f2b3bbb6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8733b7b233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857" name="Google Shape;857;g28733b7b233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8733b7b233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895" name="Google Shape;895;g28733b7b233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852a283b5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924" name="Google Shape;924;g2852a283b51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fd414f8f75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32" name="Google Shape;132;g2fd414f8f75_0_6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fd414f8f75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993" name="Google Shape;993;g2fd414f8f75_0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852a283b51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998" name="Google Shape;998;g2852a283b51_1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fd414f8f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014" name="Google Shape;1014;g2fd414f8f7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fd414f8f7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096" name="Google Shape;1096;g2fd414f8f75_0_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2852a283b51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101" name="Google Shape;1101;g2852a283b51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fd414f8f75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127" name="Google Shape;1127;g2fd414f8f75_0_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f6f2b3bbb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132" name="Google Shape;1132;g2f6f2b3bbb6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fd414f8f7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159" name="Google Shape;1159;g2fd414f8f75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a:extLst>
            <a:ext uri="{FF2B5EF4-FFF2-40B4-BE49-F238E27FC236}">
              <a16:creationId xmlns:a16="http://schemas.microsoft.com/office/drawing/2014/main" id="{EAD72EF4-75AA-B843-D32F-694DEF81DF85}"/>
            </a:ext>
          </a:extLst>
        </p:cNvPr>
        <p:cNvGrpSpPr/>
        <p:nvPr/>
      </p:nvGrpSpPr>
      <p:grpSpPr>
        <a:xfrm>
          <a:off x="0" y="0"/>
          <a:ext cx="0" cy="0"/>
          <a:chOff x="0" y="0"/>
          <a:chExt cx="0" cy="0"/>
        </a:xfrm>
      </p:grpSpPr>
      <p:sp>
        <p:nvSpPr>
          <p:cNvPr id="793" name="Google Shape;793;g2fd414f8f75_0_396:notes">
            <a:extLst>
              <a:ext uri="{FF2B5EF4-FFF2-40B4-BE49-F238E27FC236}">
                <a16:creationId xmlns:a16="http://schemas.microsoft.com/office/drawing/2014/main" id="{AD7BB058-8B84-09D3-C980-046BB2E065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794" name="Google Shape;794;g2fd414f8f75_0_396:notes">
            <a:extLst>
              <a:ext uri="{FF2B5EF4-FFF2-40B4-BE49-F238E27FC236}">
                <a16:creationId xmlns:a16="http://schemas.microsoft.com/office/drawing/2014/main" id="{1DF4FC1F-80DD-64BC-430B-9F3906E988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75461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a:extLst>
            <a:ext uri="{FF2B5EF4-FFF2-40B4-BE49-F238E27FC236}">
              <a16:creationId xmlns:a16="http://schemas.microsoft.com/office/drawing/2014/main" id="{ACB44089-E54C-16E8-F9E3-58A39D0D45C7}"/>
            </a:ext>
          </a:extLst>
        </p:cNvPr>
        <p:cNvGrpSpPr/>
        <p:nvPr/>
      </p:nvGrpSpPr>
      <p:grpSpPr>
        <a:xfrm>
          <a:off x="0" y="0"/>
          <a:ext cx="0" cy="0"/>
          <a:chOff x="0" y="0"/>
          <a:chExt cx="0" cy="0"/>
        </a:xfrm>
      </p:grpSpPr>
      <p:sp>
        <p:nvSpPr>
          <p:cNvPr id="793" name="Google Shape;793;g2fd414f8f75_0_396:notes">
            <a:extLst>
              <a:ext uri="{FF2B5EF4-FFF2-40B4-BE49-F238E27FC236}">
                <a16:creationId xmlns:a16="http://schemas.microsoft.com/office/drawing/2014/main" id="{6566B3DC-24B8-EE05-72AF-ACF68F6BF1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794" name="Google Shape;794;g2fd414f8f75_0_396:notes">
            <a:extLst>
              <a:ext uri="{FF2B5EF4-FFF2-40B4-BE49-F238E27FC236}">
                <a16:creationId xmlns:a16="http://schemas.microsoft.com/office/drawing/2014/main" id="{A447401A-F6CB-F5B7-E32F-FB91F3C20A9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7011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fd414f8f75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44" name="Google Shape;144;g2fd414f8f75_0_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a:extLst>
            <a:ext uri="{FF2B5EF4-FFF2-40B4-BE49-F238E27FC236}">
              <a16:creationId xmlns:a16="http://schemas.microsoft.com/office/drawing/2014/main" id="{7AE61BE8-CA75-B9A0-B801-330564CA5E51}"/>
            </a:ext>
          </a:extLst>
        </p:cNvPr>
        <p:cNvGrpSpPr/>
        <p:nvPr/>
      </p:nvGrpSpPr>
      <p:grpSpPr>
        <a:xfrm>
          <a:off x="0" y="0"/>
          <a:ext cx="0" cy="0"/>
          <a:chOff x="0" y="0"/>
          <a:chExt cx="0" cy="0"/>
        </a:xfrm>
      </p:grpSpPr>
      <p:sp>
        <p:nvSpPr>
          <p:cNvPr id="793" name="Google Shape;793;g2fd414f8f75_0_396:notes">
            <a:extLst>
              <a:ext uri="{FF2B5EF4-FFF2-40B4-BE49-F238E27FC236}">
                <a16:creationId xmlns:a16="http://schemas.microsoft.com/office/drawing/2014/main" id="{4EE411E7-4D1A-E3E4-F98E-86F2810342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794" name="Google Shape;794;g2fd414f8f75_0_396:notes">
            <a:extLst>
              <a:ext uri="{FF2B5EF4-FFF2-40B4-BE49-F238E27FC236}">
                <a16:creationId xmlns:a16="http://schemas.microsoft.com/office/drawing/2014/main" id="{335B1A45-0AFB-B97D-5AF9-A5A765801C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5016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2895e090c8a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376" name="Google Shape;1376;g2895e090c8a_0_6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8733b7b233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49" name="Google Shape;149;g28733b7b233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f6f2b3bbb6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81" name="Google Shape;181;g2f6f2b3bbb6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8733b7b23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89" name="Google Shape;189;g28733b7b233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590256"/>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sz="2000">
                <a:latin typefac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dirty="0"/>
          </a:p>
        </p:txBody>
      </p:sp>
      <p:sp>
        <p:nvSpPr>
          <p:cNvPr id="60" name="Google Shape;60;p15"/>
          <p:cNvSpPr txBox="1">
            <a:spLocks noGrp="1"/>
          </p:cNvSpPr>
          <p:nvPr>
            <p:ph type="body" idx="1"/>
          </p:nvPr>
        </p:nvSpPr>
        <p:spPr>
          <a:xfrm>
            <a:off x="311700" y="1257299"/>
            <a:ext cx="8520600" cy="33117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dirty="0"/>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62" name="Google Shape;62;p15"/>
          <p:cNvPicPr preferRelativeResize="0"/>
          <p:nvPr/>
        </p:nvPicPr>
        <p:blipFill rotWithShape="1">
          <a:blip r:embed="rId2">
            <a:alphaModFix/>
          </a:blip>
          <a:srcRect/>
          <a:stretch/>
        </p:blipFill>
        <p:spPr>
          <a:xfrm>
            <a:off x="-4792" y="1925"/>
            <a:ext cx="1104901" cy="572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5746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66" name="Google Shape;66;p16"/>
          <p:cNvPicPr preferRelativeResize="0"/>
          <p:nvPr/>
        </p:nvPicPr>
        <p:blipFill rotWithShape="1">
          <a:blip r:embed="rId2">
            <a:alphaModFix/>
          </a:blip>
          <a:srcRect/>
          <a:stretch/>
        </p:blipFill>
        <p:spPr>
          <a:xfrm>
            <a:off x="-4792" y="1925"/>
            <a:ext cx="1104901" cy="572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69" name="Google Shape;69;p1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0" name="Google Shape;7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1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77" name="Google Shape;77;p1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1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79" name="Google Shape;7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sp>
        <p:nvSpPr>
          <p:cNvPr id="81" name="Google Shape;81;p2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82" name="Google Shape;8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
        <p:cNvGrpSpPr/>
        <p:nvPr/>
      </p:nvGrpSpPr>
      <p:grpSpPr>
        <a:xfrm>
          <a:off x="0" y="0"/>
          <a:ext cx="0" cy="0"/>
          <a:chOff x="0" y="0"/>
          <a:chExt cx="0" cy="0"/>
        </a:xfrm>
      </p:grpSpPr>
      <p:sp>
        <p:nvSpPr>
          <p:cNvPr id="84" name="Google Shape;84;p2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85" name="Google Shape;85;p2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7.xml"/><Relationship Id="rId4" Type="http://schemas.openxmlformats.org/officeDocument/2006/relationships/hyperlink" Target="https://docs.mistral.ai/getting-started/model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raw.githubusercontent.com/tatsu-lab/stanford_alpaca/refs/heads/main/alpaca_data.js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8.xml"/><Relationship Id="rId4" Type="http://schemas.openxmlformats.org/officeDocument/2006/relationships/hyperlink" Target="https://github.com/zhilizju/Awesome-instruction-tuning?tab=readme-ov-file" TargetMode="External"/></Relationships>
</file>

<file path=ppt/slides/_rels/slide1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huggingface.co/mistralai/Mistral-7B-Instruct-v0.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ustomXml" Target="../ink/ink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2109.0165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11.xml"/><Relationship Id="rId4" Type="http://schemas.openxmlformats.org/officeDocument/2006/relationships/hyperlink" Target="https://www.promptingguide.ai/techniques/zerosho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2109.01652"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promptingguide.ai/techniques/zerosho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2311.11482"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14.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2311.1148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epgram.com/learn/chain-of-thought-prompting-guide" TargetMode="External"/><Relationship Id="rId7"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hyperlink" Target="https://arxiv.org/abs/2205.11916" TargetMode="External"/><Relationship Id="rId4" Type="http://schemas.openxmlformats.org/officeDocument/2006/relationships/hyperlink" Target="https://arxiv.org/abs/2201.1190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deepgram.com/learn/chain-of-thought-prompting-guide" TargetMode="External"/><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hyperlink" Target="https://arxiv.org/abs/2205.11916" TargetMode="External"/><Relationship Id="rId4" Type="http://schemas.openxmlformats.org/officeDocument/2006/relationships/hyperlink" Target="https://arxiv.org/abs/2201.11903" TargetMode="Externa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205.1191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1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mazon-science/auto-co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8.xml"/><Relationship Id="rId4" Type="http://schemas.openxmlformats.org/officeDocument/2006/relationships/hyperlink" Target="https://arxiv.org/abs/2210.0349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mazon-science/auto-cot"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19.xml"/><Relationship Id="rId4" Type="http://schemas.openxmlformats.org/officeDocument/2006/relationships/hyperlink" Target="https://arxiv.org/abs/2210.0349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mazon-science/auto-co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arxiv.org/abs/2210.03493"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210.03629"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1c9iyoVIwD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20.xml"/><Relationship Id="rId4" Type="http://schemas.openxmlformats.org/officeDocument/2006/relationships/hyperlink" Target="https://arxiv.org/abs/2210.03629"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1c9iyoVIwD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ustomXml" Target="../ink/ink21.xml"/><Relationship Id="rId4" Type="http://schemas.openxmlformats.org/officeDocument/2006/relationships/hyperlink" Target="https://arxiv.org/abs/2210.03629"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2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23.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pdf/2404.10981"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ai.meta.com/blog/retrieval-augmented-generation-streamlining-the-creation-of-intelligent-natural-language-processing-model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24.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hyperlink" Target="https://ai.meta.com/blog/retrieval-augmented-generation-streamlining-the-creation-of-intelligent-natural-language-processing-models/"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hyperlink" Target="https://ai.meta.com/blog/retrieval-augmented-generation-streamlining-the-creation-of-intelligent-natural-language-processing-models/" TargetMode="External"/><Relationship Id="rId7"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stral.ai/capabilities/function_calling/"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hyperlink" Target="https://docs.mistral.ai/capabilities/function_calling/"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unary.ai/mistral-tokeniz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3.xml"/><Relationship Id="rId4" Type="http://schemas.openxmlformats.org/officeDocument/2006/relationships/hyperlink" Target="https://docs.mistral.ai/guides/tokenizatio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3"/>
          <p:cNvSpPr txBox="1"/>
          <p:nvPr/>
        </p:nvSpPr>
        <p:spPr>
          <a:xfrm>
            <a:off x="469050" y="1205362"/>
            <a:ext cx="8205900" cy="1292631"/>
          </a:xfrm>
          <a:prstGeom prst="rect">
            <a:avLst/>
          </a:prstGeom>
          <a:noFill/>
          <a:ln>
            <a:noFill/>
          </a:ln>
        </p:spPr>
        <p:txBody>
          <a:bodyPr spcFirstLastPara="1" wrap="square" lIns="91425" tIns="91425" rIns="91425" bIns="91425" anchor="t" anchorCtr="0">
            <a:spAutoFit/>
          </a:bodyPr>
          <a:lstStyle/>
          <a:p>
            <a:pPr lvl="0" algn="ctr"/>
            <a:r>
              <a:rPr lang="en-GB" sz="3600" b="1" dirty="0">
                <a:solidFill>
                  <a:schemeClr val="dk1"/>
                </a:solidFill>
                <a:latin typeface="Mulish"/>
                <a:ea typeface="Mulish"/>
                <a:cs typeface="Mulish"/>
                <a:sym typeface="Mulish"/>
              </a:rPr>
              <a:t>Advanced Prompt Engineering &amp;</a:t>
            </a:r>
          </a:p>
          <a:p>
            <a:pPr lvl="0" algn="ctr"/>
            <a:r>
              <a:rPr lang="en-GB" sz="3600" b="1" dirty="0">
                <a:solidFill>
                  <a:schemeClr val="dk1"/>
                </a:solidFill>
                <a:latin typeface="Mulish"/>
                <a:ea typeface="Mulish"/>
                <a:cs typeface="Mulish"/>
                <a:sym typeface="Mulish"/>
              </a:rPr>
              <a:t>Optimization (Theory)</a:t>
            </a:r>
            <a:endParaRPr lang="en-GB" sz="3600" b="1" dirty="0">
              <a:solidFill>
                <a:srgbClr val="C00000"/>
              </a:solidFill>
              <a:latin typeface="Mulish"/>
              <a:ea typeface="Mulish"/>
              <a:cs typeface="Mulish"/>
              <a:sym typeface="Mulish"/>
            </a:endParaRPr>
          </a:p>
        </p:txBody>
      </p:sp>
      <p:sp>
        <p:nvSpPr>
          <p:cNvPr id="2" name="TextBox 1">
            <a:extLst>
              <a:ext uri="{FF2B5EF4-FFF2-40B4-BE49-F238E27FC236}">
                <a16:creationId xmlns:a16="http://schemas.microsoft.com/office/drawing/2014/main" id="{5183F6C4-CEDF-D381-5E82-56D27045E0AE}"/>
              </a:ext>
            </a:extLst>
          </p:cNvPr>
          <p:cNvSpPr txBox="1"/>
          <p:nvPr/>
        </p:nvSpPr>
        <p:spPr>
          <a:xfrm>
            <a:off x="1999019" y="4744473"/>
            <a:ext cx="5145961" cy="307777"/>
          </a:xfrm>
          <a:prstGeom prst="rect">
            <a:avLst/>
          </a:prstGeom>
          <a:noFill/>
        </p:spPr>
        <p:txBody>
          <a:bodyPr wrap="none" rtlCol="0">
            <a:spAutoFit/>
          </a:bodyPr>
          <a:lstStyle/>
          <a:p>
            <a:pPr algn="ctr"/>
            <a:r>
              <a:rPr lang="en-US" dirty="0"/>
              <a:t>© 2026 IITKGP AI4ICPS I Hub Foundation. All rights reserved.</a:t>
            </a:r>
          </a:p>
        </p:txBody>
      </p:sp>
      <p:sp>
        <p:nvSpPr>
          <p:cNvPr id="3" name="TextBox 2">
            <a:extLst>
              <a:ext uri="{FF2B5EF4-FFF2-40B4-BE49-F238E27FC236}">
                <a16:creationId xmlns:a16="http://schemas.microsoft.com/office/drawing/2014/main" id="{49FA86C3-EC0A-F44B-DD13-1000D89F3CD7}"/>
              </a:ext>
            </a:extLst>
          </p:cNvPr>
          <p:cNvSpPr txBox="1"/>
          <p:nvPr/>
        </p:nvSpPr>
        <p:spPr>
          <a:xfrm>
            <a:off x="2697129" y="2645508"/>
            <a:ext cx="3749744" cy="1754326"/>
          </a:xfrm>
          <a:prstGeom prst="rect">
            <a:avLst/>
          </a:prstGeom>
          <a:noFill/>
        </p:spPr>
        <p:txBody>
          <a:bodyPr wrap="none" rtlCol="0">
            <a:spAutoFit/>
          </a:bodyPr>
          <a:lstStyle/>
          <a:p>
            <a:pPr algn="ctr"/>
            <a:r>
              <a:rPr lang="en-US" sz="1800" b="1" dirty="0">
                <a:solidFill>
                  <a:schemeClr val="accent1">
                    <a:lumMod val="50000"/>
                  </a:schemeClr>
                </a:solidFill>
              </a:rPr>
              <a:t>Dr. Koustav Rudra</a:t>
            </a:r>
          </a:p>
          <a:p>
            <a:pPr algn="ctr"/>
            <a:endParaRPr lang="en-US" sz="1800" b="1" dirty="0">
              <a:solidFill>
                <a:schemeClr val="accent1">
                  <a:lumMod val="50000"/>
                </a:schemeClr>
              </a:solidFill>
            </a:endParaRPr>
          </a:p>
          <a:p>
            <a:pPr algn="ctr"/>
            <a:r>
              <a:rPr lang="en-US" sz="1800" dirty="0">
                <a:solidFill>
                  <a:schemeClr val="accent1">
                    <a:lumMod val="50000"/>
                  </a:schemeClr>
                </a:solidFill>
              </a:rPr>
              <a:t>Assistant Professor</a:t>
            </a:r>
          </a:p>
          <a:p>
            <a:pPr algn="ctr"/>
            <a:r>
              <a:rPr lang="en-US" sz="1800" dirty="0">
                <a:solidFill>
                  <a:schemeClr val="accent1">
                    <a:lumMod val="50000"/>
                  </a:schemeClr>
                </a:solidFill>
              </a:rPr>
              <a:t>Department of Artificial Intelligence</a:t>
            </a:r>
          </a:p>
          <a:p>
            <a:pPr algn="ctr"/>
            <a:r>
              <a:rPr lang="en-US" sz="1800" dirty="0">
                <a:solidFill>
                  <a:schemeClr val="accent1">
                    <a:lumMod val="50000"/>
                  </a:schemeClr>
                </a:solidFill>
              </a:rPr>
              <a:t>IIT Kharagpur</a:t>
            </a:r>
          </a:p>
          <a:p>
            <a:pPr algn="ctr"/>
            <a:r>
              <a:rPr lang="en-US" sz="1800" dirty="0">
                <a:solidFill>
                  <a:schemeClr val="accent1">
                    <a:lumMod val="50000"/>
                  </a:schemeClr>
                </a:solidFill>
              </a:rPr>
              <a:t>krudra@ai.iitkgp.ac.in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2"/>
          <p:cNvSpPr txBox="1"/>
          <p:nvPr/>
        </p:nvSpPr>
        <p:spPr>
          <a:xfrm>
            <a:off x="281670" y="825927"/>
            <a:ext cx="4613912" cy="830966"/>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Clr>
                <a:schemeClr val="dk1"/>
              </a:buClr>
              <a:buSzPts val="1000"/>
              <a:buFont typeface="Mulish Light"/>
              <a:buChar char="➢"/>
            </a:pPr>
            <a:r>
              <a:rPr lang="en-GB" b="1" dirty="0" err="1">
                <a:solidFill>
                  <a:schemeClr val="dk1"/>
                </a:solidFill>
                <a:latin typeface="Times New Roman" panose="02020603050405020304" pitchFamily="18" charset="0"/>
                <a:ea typeface="Mulish"/>
                <a:cs typeface="Times New Roman" panose="02020603050405020304" pitchFamily="18" charset="0"/>
                <a:sym typeface="Mulish"/>
              </a:rPr>
              <a:t>Top_k</a:t>
            </a:r>
            <a:r>
              <a:rPr lang="en-GB" dirty="0">
                <a:solidFill>
                  <a:schemeClr val="dk1"/>
                </a:solidFill>
                <a:latin typeface="Times New Roman" panose="02020603050405020304" pitchFamily="18" charset="0"/>
                <a:ea typeface="Mulish Medium"/>
                <a:cs typeface="Times New Roman" panose="02020603050405020304" pitchFamily="18" charset="0"/>
                <a:sym typeface="Mulish Medium"/>
              </a:rPr>
              <a:t> </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Top-K sampling involves selecting the top K most likely words from the probability distribution and then sampling the next word only from this subset</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cxnSp>
        <p:nvCxnSpPr>
          <p:cNvPr id="210" name="Google Shape;210;p32"/>
          <p:cNvCxnSpPr/>
          <p:nvPr/>
        </p:nvCxnSpPr>
        <p:spPr>
          <a:xfrm rot="10800000">
            <a:off x="5220875" y="1253675"/>
            <a:ext cx="8700" cy="2389500"/>
          </a:xfrm>
          <a:prstGeom prst="straightConnector1">
            <a:avLst/>
          </a:prstGeom>
          <a:noFill/>
          <a:ln w="9525" cap="flat" cmpd="sng">
            <a:solidFill>
              <a:schemeClr val="dk2"/>
            </a:solidFill>
            <a:prstDash val="solid"/>
            <a:round/>
            <a:headEnd type="none" w="med" len="med"/>
            <a:tailEnd type="triangle" w="med" len="med"/>
          </a:ln>
        </p:spPr>
      </p:cxnSp>
      <p:sp>
        <p:nvSpPr>
          <p:cNvPr id="211" name="Google Shape;211;p32"/>
          <p:cNvSpPr/>
          <p:nvPr/>
        </p:nvSpPr>
        <p:spPr>
          <a:xfrm>
            <a:off x="5167525" y="1274900"/>
            <a:ext cx="1708200" cy="2389500"/>
          </a:xfrm>
          <a:prstGeom prst="rect">
            <a:avLst/>
          </a:prstGeom>
          <a:noFill/>
          <a:ln w="9525" cap="flat" cmpd="sng">
            <a:solidFill>
              <a:srgbClr val="3D85C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2" name="Google Shape;212;p32"/>
          <p:cNvCxnSpPr/>
          <p:nvPr/>
        </p:nvCxnSpPr>
        <p:spPr>
          <a:xfrm>
            <a:off x="5212125" y="3610769"/>
            <a:ext cx="2910000" cy="0"/>
          </a:xfrm>
          <a:prstGeom prst="straightConnector1">
            <a:avLst/>
          </a:prstGeom>
          <a:noFill/>
          <a:ln w="9525" cap="flat" cmpd="sng">
            <a:solidFill>
              <a:schemeClr val="dk2"/>
            </a:solidFill>
            <a:prstDash val="solid"/>
            <a:round/>
            <a:headEnd type="none" w="med" len="med"/>
            <a:tailEnd type="triangle" w="med" len="med"/>
          </a:ln>
        </p:spPr>
      </p:cxnSp>
      <p:sp>
        <p:nvSpPr>
          <p:cNvPr id="213" name="Google Shape;213;p32"/>
          <p:cNvSpPr/>
          <p:nvPr/>
        </p:nvSpPr>
        <p:spPr>
          <a:xfrm>
            <a:off x="5343200" y="1715187"/>
            <a:ext cx="183600" cy="18957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4" name="Google Shape;214;p32"/>
          <p:cNvSpPr/>
          <p:nvPr/>
        </p:nvSpPr>
        <p:spPr>
          <a:xfrm>
            <a:off x="5658225" y="1927777"/>
            <a:ext cx="183600" cy="16833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5" name="Google Shape;215;p32"/>
          <p:cNvSpPr/>
          <p:nvPr/>
        </p:nvSpPr>
        <p:spPr>
          <a:xfrm>
            <a:off x="5973250" y="2621073"/>
            <a:ext cx="183600" cy="9900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 name="Google Shape;216;p32"/>
          <p:cNvSpPr/>
          <p:nvPr/>
        </p:nvSpPr>
        <p:spPr>
          <a:xfrm>
            <a:off x="6288275" y="2824606"/>
            <a:ext cx="183600" cy="7863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 name="Google Shape;217;p32"/>
          <p:cNvSpPr/>
          <p:nvPr/>
        </p:nvSpPr>
        <p:spPr>
          <a:xfrm>
            <a:off x="6603300" y="3263952"/>
            <a:ext cx="183600" cy="3471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8" name="Google Shape;218;p32"/>
          <p:cNvSpPr/>
          <p:nvPr/>
        </p:nvSpPr>
        <p:spPr>
          <a:xfrm>
            <a:off x="6909325" y="3437179"/>
            <a:ext cx="183600" cy="1737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9" name="Google Shape;219;p32"/>
          <p:cNvSpPr/>
          <p:nvPr/>
        </p:nvSpPr>
        <p:spPr>
          <a:xfrm>
            <a:off x="7166050" y="3477450"/>
            <a:ext cx="183600" cy="133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0" name="Google Shape;220;p32"/>
          <p:cNvSpPr/>
          <p:nvPr/>
        </p:nvSpPr>
        <p:spPr>
          <a:xfrm>
            <a:off x="7422775" y="3477450"/>
            <a:ext cx="183600" cy="1335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32"/>
          <p:cNvSpPr/>
          <p:nvPr/>
        </p:nvSpPr>
        <p:spPr>
          <a:xfrm>
            <a:off x="7725100" y="3393094"/>
            <a:ext cx="183600" cy="2178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2" name="Google Shape;222;p32"/>
          <p:cNvSpPr txBox="1"/>
          <p:nvPr/>
        </p:nvSpPr>
        <p:spPr>
          <a:xfrm rot="5400000">
            <a:off x="7610350" y="2633316"/>
            <a:ext cx="317400" cy="8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0">
                <a:solidFill>
                  <a:schemeClr val="dk2"/>
                </a:solidFill>
              </a:rPr>
              <a:t>{</a:t>
            </a:r>
            <a:endParaRPr sz="8000">
              <a:solidFill>
                <a:schemeClr val="dk2"/>
              </a:solidFill>
            </a:endParaRPr>
          </a:p>
        </p:txBody>
      </p:sp>
      <p:sp>
        <p:nvSpPr>
          <p:cNvPr id="223" name="Google Shape;223;p32"/>
          <p:cNvSpPr txBox="1"/>
          <p:nvPr/>
        </p:nvSpPr>
        <p:spPr>
          <a:xfrm rot="-5400000">
            <a:off x="4333525" y="2294880"/>
            <a:ext cx="14220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2"/>
                </a:solidFill>
                <a:latin typeface="Mulish"/>
                <a:ea typeface="Mulish"/>
                <a:cs typeface="Mulish"/>
                <a:sym typeface="Mulish"/>
              </a:rPr>
              <a:t>Likelihood</a:t>
            </a:r>
            <a:endParaRPr sz="1100" b="1">
              <a:solidFill>
                <a:schemeClr val="dk2"/>
              </a:solidFill>
              <a:latin typeface="Mulish"/>
              <a:ea typeface="Mulish"/>
              <a:cs typeface="Mulish"/>
              <a:sym typeface="Mulish"/>
            </a:endParaRPr>
          </a:p>
        </p:txBody>
      </p:sp>
      <p:sp>
        <p:nvSpPr>
          <p:cNvPr id="224" name="Google Shape;224;p32"/>
          <p:cNvSpPr txBox="1"/>
          <p:nvPr/>
        </p:nvSpPr>
        <p:spPr>
          <a:xfrm rot="-3138471">
            <a:off x="5087349" y="3546978"/>
            <a:ext cx="593701"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east</a:t>
            </a:r>
            <a:endParaRPr sz="900" b="1">
              <a:solidFill>
                <a:schemeClr val="dk2"/>
              </a:solidFill>
              <a:latin typeface="Mulish"/>
              <a:ea typeface="Mulish"/>
              <a:cs typeface="Mulish"/>
              <a:sym typeface="Mulish"/>
            </a:endParaRPr>
          </a:p>
        </p:txBody>
      </p:sp>
      <p:sp>
        <p:nvSpPr>
          <p:cNvPr id="225" name="Google Shape;225;p32"/>
          <p:cNvSpPr txBox="1"/>
          <p:nvPr/>
        </p:nvSpPr>
        <p:spPr>
          <a:xfrm rot="-3139912">
            <a:off x="5200179" y="3716106"/>
            <a:ext cx="757994"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morning</a:t>
            </a:r>
            <a:endParaRPr sz="900" b="1">
              <a:solidFill>
                <a:schemeClr val="dk2"/>
              </a:solidFill>
              <a:latin typeface="Mulish"/>
              <a:ea typeface="Mulish"/>
              <a:cs typeface="Mulish"/>
              <a:sym typeface="Mulish"/>
            </a:endParaRPr>
          </a:p>
        </p:txBody>
      </p:sp>
      <p:sp>
        <p:nvSpPr>
          <p:cNvPr id="226" name="Google Shape;226;p32"/>
          <p:cNvSpPr txBox="1"/>
          <p:nvPr/>
        </p:nvSpPr>
        <p:spPr>
          <a:xfrm rot="-3138824">
            <a:off x="5708982" y="3546971"/>
            <a:ext cx="543235"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sky</a:t>
            </a:r>
            <a:endParaRPr sz="900" b="1">
              <a:solidFill>
                <a:schemeClr val="dk2"/>
              </a:solidFill>
              <a:latin typeface="Mulish"/>
              <a:ea typeface="Mulish"/>
              <a:cs typeface="Mulish"/>
              <a:sym typeface="Mulish"/>
            </a:endParaRPr>
          </a:p>
        </p:txBody>
      </p:sp>
      <p:sp>
        <p:nvSpPr>
          <p:cNvPr id="227" name="Google Shape;227;p32"/>
          <p:cNvSpPr txBox="1"/>
          <p:nvPr/>
        </p:nvSpPr>
        <p:spPr>
          <a:xfrm rot="-3137968">
            <a:off x="5829371" y="3716218"/>
            <a:ext cx="786383"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distance</a:t>
            </a:r>
            <a:endParaRPr sz="900" b="1">
              <a:solidFill>
                <a:schemeClr val="dk2"/>
              </a:solidFill>
              <a:latin typeface="Mulish"/>
              <a:ea typeface="Mulish"/>
              <a:cs typeface="Mulish"/>
              <a:sym typeface="Mulish"/>
            </a:endParaRPr>
          </a:p>
        </p:txBody>
      </p:sp>
      <p:sp>
        <p:nvSpPr>
          <p:cNvPr id="228" name="Google Shape;228;p32"/>
          <p:cNvSpPr txBox="1"/>
          <p:nvPr/>
        </p:nvSpPr>
        <p:spPr>
          <a:xfrm rot="-3137384">
            <a:off x="6263076" y="3630010"/>
            <a:ext cx="539998"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glow</a:t>
            </a:r>
            <a:endParaRPr sz="900" b="1">
              <a:solidFill>
                <a:schemeClr val="dk2"/>
              </a:solidFill>
              <a:latin typeface="Mulish"/>
              <a:ea typeface="Mulish"/>
              <a:cs typeface="Mulish"/>
              <a:sym typeface="Mulish"/>
            </a:endParaRPr>
          </a:p>
        </p:txBody>
      </p:sp>
      <p:sp>
        <p:nvSpPr>
          <p:cNvPr id="229" name="Google Shape;229;p32"/>
          <p:cNvSpPr txBox="1"/>
          <p:nvPr/>
        </p:nvSpPr>
        <p:spPr>
          <a:xfrm rot="-3136282">
            <a:off x="6334492" y="3750610"/>
            <a:ext cx="844715"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vastness</a:t>
            </a:r>
            <a:endParaRPr sz="900" b="1">
              <a:solidFill>
                <a:schemeClr val="dk2"/>
              </a:solidFill>
              <a:latin typeface="Mulish"/>
              <a:ea typeface="Mulish"/>
              <a:cs typeface="Mulish"/>
              <a:sym typeface="Mulish"/>
            </a:endParaRPr>
          </a:p>
        </p:txBody>
      </p:sp>
      <p:sp>
        <p:nvSpPr>
          <p:cNvPr id="230" name="Google Shape;230;p32"/>
          <p:cNvSpPr txBox="1"/>
          <p:nvPr/>
        </p:nvSpPr>
        <p:spPr>
          <a:xfrm rot="-3136313">
            <a:off x="6770023" y="3716297"/>
            <a:ext cx="656954"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space</a:t>
            </a:r>
            <a:endParaRPr sz="900" b="1">
              <a:solidFill>
                <a:schemeClr val="dk2"/>
              </a:solidFill>
              <a:latin typeface="Mulish"/>
              <a:ea typeface="Mulish"/>
              <a:cs typeface="Mulish"/>
              <a:sym typeface="Mulish"/>
            </a:endParaRPr>
          </a:p>
        </p:txBody>
      </p:sp>
      <p:sp>
        <p:nvSpPr>
          <p:cNvPr id="231" name="Google Shape;231;p32"/>
          <p:cNvSpPr txBox="1"/>
          <p:nvPr/>
        </p:nvSpPr>
        <p:spPr>
          <a:xfrm rot="-3136313">
            <a:off x="7095948" y="3630047"/>
            <a:ext cx="656954"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down</a:t>
            </a:r>
            <a:endParaRPr sz="900" b="1">
              <a:solidFill>
                <a:schemeClr val="dk2"/>
              </a:solidFill>
              <a:latin typeface="Mulish"/>
              <a:ea typeface="Mulish"/>
              <a:cs typeface="Mulish"/>
              <a:sym typeface="Mulish"/>
            </a:endParaRPr>
          </a:p>
        </p:txBody>
      </p:sp>
      <p:sp>
        <p:nvSpPr>
          <p:cNvPr id="232" name="Google Shape;232;p32"/>
          <p:cNvSpPr txBox="1"/>
          <p:nvPr/>
        </p:nvSpPr>
        <p:spPr>
          <a:xfrm rot="-3136786">
            <a:off x="7354739" y="3440996"/>
            <a:ext cx="1022873"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planet</a:t>
            </a:r>
            <a:endParaRPr sz="900" b="1">
              <a:solidFill>
                <a:schemeClr val="dk2"/>
              </a:solidFill>
              <a:latin typeface="Mulish"/>
              <a:ea typeface="Mulish"/>
              <a:cs typeface="Mulish"/>
              <a:sym typeface="Mulish"/>
            </a:endParaRPr>
          </a:p>
        </p:txBody>
      </p:sp>
      <p:sp>
        <p:nvSpPr>
          <p:cNvPr id="233" name="Google Shape;233;p32"/>
          <p:cNvSpPr txBox="1"/>
          <p:nvPr/>
        </p:nvSpPr>
        <p:spPr>
          <a:xfrm>
            <a:off x="6367900" y="765300"/>
            <a:ext cx="2612400" cy="399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2"/>
                </a:solidFill>
                <a:highlight>
                  <a:srgbClr val="C9DAF8"/>
                </a:highlight>
                <a:latin typeface="Mulish SemiBold"/>
                <a:ea typeface="Mulish SemiBold"/>
                <a:cs typeface="Mulish SemiBold"/>
                <a:sym typeface="Mulish SemiBold"/>
              </a:rPr>
              <a:t>The</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9DAF8"/>
                </a:highlight>
                <a:latin typeface="Mulish SemiBold"/>
                <a:ea typeface="Mulish SemiBold"/>
                <a:cs typeface="Mulish SemiBold"/>
                <a:sym typeface="Mulish SemiBold"/>
              </a:rPr>
              <a:t>sun</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9DAF8"/>
                </a:highlight>
                <a:latin typeface="Mulish SemiBold"/>
                <a:ea typeface="Mulish SemiBold"/>
                <a:cs typeface="Mulish SemiBold"/>
                <a:sym typeface="Mulish SemiBold"/>
              </a:rPr>
              <a:t>rises</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9DAF8"/>
                </a:highlight>
                <a:latin typeface="Mulish SemiBold"/>
                <a:ea typeface="Mulish SemiBold"/>
                <a:cs typeface="Mulish SemiBold"/>
                <a:sym typeface="Mulish SemiBold"/>
              </a:rPr>
              <a:t>in</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9DAF8"/>
                </a:highlight>
                <a:latin typeface="Mulish SemiBold"/>
                <a:ea typeface="Mulish SemiBold"/>
                <a:cs typeface="Mulish SemiBold"/>
                <a:sym typeface="Mulish SemiBold"/>
              </a:rPr>
              <a:t>the</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6D9EEB"/>
                </a:highlight>
                <a:latin typeface="Mulish SemiBold"/>
                <a:ea typeface="Mulish SemiBold"/>
                <a:cs typeface="Mulish SemiBold"/>
                <a:sym typeface="Mulish SemiBold"/>
              </a:rPr>
              <a:t>___</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A4C2F4"/>
                </a:highlight>
                <a:latin typeface="Mulish SemiBold"/>
                <a:ea typeface="Mulish SemiBold"/>
                <a:cs typeface="Mulish SemiBold"/>
                <a:sym typeface="Mulish SemiBold"/>
              </a:rPr>
              <a:t>…</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FE2F3"/>
                </a:highlight>
                <a:latin typeface="Mulish SemiBold"/>
                <a:ea typeface="Mulish SemiBold"/>
                <a:cs typeface="Mulish SemiBold"/>
                <a:sym typeface="Mulish SemiBold"/>
              </a:rPr>
              <a:t>…</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FE2F3"/>
                </a:highlight>
                <a:latin typeface="Mulish SemiBold"/>
                <a:ea typeface="Mulish SemiBold"/>
                <a:cs typeface="Mulish SemiBold"/>
                <a:sym typeface="Mulish SemiBold"/>
              </a:rPr>
              <a:t>…</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FE2F3"/>
                </a:highlight>
                <a:latin typeface="Mulish SemiBold"/>
                <a:ea typeface="Mulish SemiBold"/>
                <a:cs typeface="Mulish SemiBold"/>
                <a:sym typeface="Mulish SemiBold"/>
              </a:rPr>
              <a:t>…</a:t>
            </a:r>
            <a:endParaRPr sz="1200">
              <a:solidFill>
                <a:schemeClr val="dk2"/>
              </a:solidFill>
              <a:highlight>
                <a:srgbClr val="CFE2F3"/>
              </a:highlight>
              <a:latin typeface="Mulish SemiBold"/>
              <a:ea typeface="Mulish SemiBold"/>
              <a:cs typeface="Mulish SemiBold"/>
              <a:sym typeface="Mulish SemiBold"/>
            </a:endParaRPr>
          </a:p>
        </p:txBody>
      </p:sp>
      <p:cxnSp>
        <p:nvCxnSpPr>
          <p:cNvPr id="234" name="Google Shape;234;p32"/>
          <p:cNvCxnSpPr>
            <a:stCxn id="211" idx="3"/>
          </p:cNvCxnSpPr>
          <p:nvPr/>
        </p:nvCxnSpPr>
        <p:spPr>
          <a:xfrm rot="10800000" flipH="1">
            <a:off x="6875725" y="1129250"/>
            <a:ext cx="1146000" cy="1340400"/>
          </a:xfrm>
          <a:prstGeom prst="bentConnector2">
            <a:avLst/>
          </a:prstGeom>
          <a:noFill/>
          <a:ln w="19050" cap="flat" cmpd="sng">
            <a:solidFill>
              <a:schemeClr val="dk2"/>
            </a:solidFill>
            <a:prstDash val="solid"/>
            <a:round/>
            <a:headEnd type="none" w="med" len="med"/>
            <a:tailEnd type="triangle" w="med" len="med"/>
          </a:ln>
        </p:spPr>
      </p:cxnSp>
      <p:sp>
        <p:nvSpPr>
          <p:cNvPr id="235" name="Google Shape;235;p32"/>
          <p:cNvSpPr txBox="1"/>
          <p:nvPr/>
        </p:nvSpPr>
        <p:spPr>
          <a:xfrm>
            <a:off x="8047525" y="1843877"/>
            <a:ext cx="6630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latin typeface="Mulish Medium"/>
                <a:ea typeface="Mulish Medium"/>
                <a:cs typeface="Mulish Medium"/>
                <a:sym typeface="Mulish Medium"/>
              </a:rPr>
              <a:t>sample</a:t>
            </a:r>
            <a:endParaRPr sz="1000">
              <a:solidFill>
                <a:schemeClr val="dk2"/>
              </a:solidFill>
              <a:latin typeface="Mulish Medium"/>
              <a:ea typeface="Mulish Medium"/>
              <a:cs typeface="Mulish Medium"/>
              <a:sym typeface="Mulish Medium"/>
            </a:endParaRPr>
          </a:p>
        </p:txBody>
      </p:sp>
      <p:sp>
        <p:nvSpPr>
          <p:cNvPr id="236" name="Google Shape;236;p32"/>
          <p:cNvSpPr txBox="1"/>
          <p:nvPr/>
        </p:nvSpPr>
        <p:spPr>
          <a:xfrm>
            <a:off x="6981625" y="2702704"/>
            <a:ext cx="10659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latin typeface="Mulish Medium"/>
                <a:ea typeface="Mulish Medium"/>
                <a:cs typeface="Mulish Medium"/>
                <a:sym typeface="Mulish Medium"/>
              </a:rPr>
              <a:t>Clipped tail</a:t>
            </a:r>
            <a:endParaRPr sz="1000">
              <a:solidFill>
                <a:schemeClr val="dk2"/>
              </a:solidFill>
              <a:latin typeface="Mulish Medium"/>
              <a:ea typeface="Mulish Medium"/>
              <a:cs typeface="Mulish Medium"/>
              <a:sym typeface="Mulish Medium"/>
            </a:endParaRPr>
          </a:p>
        </p:txBody>
      </p:sp>
      <p:sp>
        <p:nvSpPr>
          <p:cNvPr id="237" name="Google Shape;237;p32"/>
          <p:cNvSpPr txBox="1"/>
          <p:nvPr/>
        </p:nvSpPr>
        <p:spPr>
          <a:xfrm>
            <a:off x="5347237" y="1228739"/>
            <a:ext cx="13713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chemeClr val="dk2"/>
                </a:solidFill>
                <a:latin typeface="Mulish"/>
                <a:ea typeface="Mulish"/>
                <a:cs typeface="Mulish"/>
                <a:sym typeface="Mulish"/>
              </a:rPr>
              <a:t>Candidate tokens</a:t>
            </a:r>
            <a:endParaRPr sz="1000" b="1">
              <a:solidFill>
                <a:schemeClr val="dk2"/>
              </a:solidFill>
              <a:latin typeface="Mulish"/>
              <a:ea typeface="Mulish"/>
              <a:cs typeface="Mulish"/>
              <a:sym typeface="Mulish"/>
            </a:endParaRPr>
          </a:p>
        </p:txBody>
      </p:sp>
      <p:sp>
        <p:nvSpPr>
          <p:cNvPr id="238" name="Google Shape;238;p32"/>
          <p:cNvSpPr txBox="1"/>
          <p:nvPr/>
        </p:nvSpPr>
        <p:spPr>
          <a:xfrm>
            <a:off x="5973250" y="2061667"/>
            <a:ext cx="6630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chemeClr val="dk2"/>
                </a:solidFill>
                <a:latin typeface="Mulish"/>
                <a:ea typeface="Mulish"/>
                <a:cs typeface="Mulish"/>
                <a:sym typeface="Mulish"/>
              </a:rPr>
              <a:t>k = 5</a:t>
            </a:r>
            <a:endParaRPr sz="1200" b="1">
              <a:solidFill>
                <a:schemeClr val="dk2"/>
              </a:solidFill>
              <a:latin typeface="Mulish"/>
              <a:ea typeface="Mulish"/>
              <a:cs typeface="Mulish"/>
              <a:sym typeface="Mulish"/>
            </a:endParaRPr>
          </a:p>
        </p:txBody>
      </p:sp>
      <p:sp>
        <p:nvSpPr>
          <p:cNvPr id="239" name="Google Shape;239;p32"/>
          <p:cNvSpPr txBox="1"/>
          <p:nvPr/>
        </p:nvSpPr>
        <p:spPr>
          <a:xfrm>
            <a:off x="309459" y="1728351"/>
            <a:ext cx="4593812" cy="615523"/>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Clr>
                <a:schemeClr val="dk1"/>
              </a:buClr>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For example, Imagine a scenario where an LLM is prompted with </a:t>
            </a:r>
            <a:r>
              <a:rPr lang="en-GB" i="1" dirty="0">
                <a:solidFill>
                  <a:schemeClr val="tx1"/>
                </a:solidFill>
                <a:latin typeface="Times New Roman" panose="02020603050405020304" pitchFamily="18" charset="0"/>
                <a:ea typeface="Mulish Light"/>
                <a:cs typeface="Times New Roman" panose="02020603050405020304" pitchFamily="18" charset="0"/>
                <a:sym typeface="Mulish Light"/>
              </a:rPr>
              <a:t>“The sun rises in the”.</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240" name="Google Shape;240;p32"/>
          <p:cNvSpPr txBox="1"/>
          <p:nvPr/>
        </p:nvSpPr>
        <p:spPr>
          <a:xfrm>
            <a:off x="479391" y="2470243"/>
            <a:ext cx="4347884" cy="615523"/>
          </a:xfrm>
          <a:prstGeom prst="rect">
            <a:avLst/>
          </a:prstGeom>
          <a:noFill/>
          <a:ln>
            <a:noFill/>
          </a:ln>
        </p:spPr>
        <p:txBody>
          <a:bodyPr spcFirstLastPara="1" wrap="square" lIns="91425" tIns="91425" rIns="91425" bIns="91425" anchor="t" anchorCtr="0">
            <a:spAutoFit/>
          </a:bodyPr>
          <a:lstStyle/>
          <a:p>
            <a:pPr marL="171450" lvl="0" indent="-171450" algn="just" rtl="0">
              <a:spcBef>
                <a:spcPts val="0"/>
              </a:spcBef>
              <a:spcAft>
                <a:spcPts val="0"/>
              </a:spcAft>
              <a:buFont typeface="Wingdings" pitchFamily="2" charset="2"/>
              <a:buChar char="Ø"/>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The model might assign the highest probabilities to words like "east", "morning", "sky", etc</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241" name="Google Shape;241;p32"/>
          <p:cNvSpPr txBox="1"/>
          <p:nvPr/>
        </p:nvSpPr>
        <p:spPr>
          <a:xfrm>
            <a:off x="270240" y="3173086"/>
            <a:ext cx="4593812" cy="830966"/>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Clr>
                <a:schemeClr val="dk1"/>
              </a:buClr>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With Top-K sampling where K=5, the model would only consider the top 5 words with the highest probability for its next output.</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242" name="Google Shape;242;p32"/>
          <p:cNvSpPr txBox="1"/>
          <p:nvPr/>
        </p:nvSpPr>
        <p:spPr>
          <a:xfrm>
            <a:off x="270240" y="4214161"/>
            <a:ext cx="8519100" cy="615523"/>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chemeClr val="dk1"/>
              </a:buClr>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This method reduces the chances of generating highly improbable words and provides a more controlled and predictable output.</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243" name="Google Shape;243;p32"/>
          <p:cNvSpPr txBox="1"/>
          <p:nvPr/>
        </p:nvSpPr>
        <p:spPr>
          <a:xfrm>
            <a:off x="5220875" y="1454475"/>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0.19</a:t>
            </a:r>
            <a:endParaRPr sz="800" b="1">
              <a:solidFill>
                <a:schemeClr val="dk2"/>
              </a:solidFill>
              <a:latin typeface="Mulish"/>
              <a:ea typeface="Mulish"/>
              <a:cs typeface="Mulish"/>
              <a:sym typeface="Mulish"/>
            </a:endParaRPr>
          </a:p>
        </p:txBody>
      </p:sp>
      <p:sp>
        <p:nvSpPr>
          <p:cNvPr id="244" name="Google Shape;244;p32"/>
          <p:cNvSpPr txBox="1"/>
          <p:nvPr/>
        </p:nvSpPr>
        <p:spPr>
          <a:xfrm>
            <a:off x="5548875" y="1715175"/>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0.17</a:t>
            </a:r>
            <a:endParaRPr sz="800" b="1">
              <a:solidFill>
                <a:schemeClr val="dk2"/>
              </a:solidFill>
              <a:latin typeface="Mulish"/>
              <a:ea typeface="Mulish"/>
              <a:cs typeface="Mulish"/>
              <a:sym typeface="Mulish"/>
            </a:endParaRPr>
          </a:p>
        </p:txBody>
      </p:sp>
      <p:sp>
        <p:nvSpPr>
          <p:cNvPr id="245" name="Google Shape;245;p32"/>
          <p:cNvSpPr txBox="1"/>
          <p:nvPr/>
        </p:nvSpPr>
        <p:spPr>
          <a:xfrm>
            <a:off x="5822838" y="2360750"/>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0.15</a:t>
            </a:r>
            <a:endParaRPr sz="800" b="1">
              <a:solidFill>
                <a:schemeClr val="dk2"/>
              </a:solidFill>
              <a:latin typeface="Mulish"/>
              <a:ea typeface="Mulish"/>
              <a:cs typeface="Mulish"/>
              <a:sym typeface="Mulish"/>
            </a:endParaRPr>
          </a:p>
        </p:txBody>
      </p:sp>
      <p:sp>
        <p:nvSpPr>
          <p:cNvPr id="246" name="Google Shape;246;p32"/>
          <p:cNvSpPr txBox="1"/>
          <p:nvPr/>
        </p:nvSpPr>
        <p:spPr>
          <a:xfrm>
            <a:off x="6178913" y="2578925"/>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0.14</a:t>
            </a:r>
            <a:endParaRPr sz="800" b="1">
              <a:solidFill>
                <a:schemeClr val="dk2"/>
              </a:solidFill>
              <a:latin typeface="Mulish"/>
              <a:ea typeface="Mulish"/>
              <a:cs typeface="Mulish"/>
              <a:sym typeface="Mulish"/>
            </a:endParaRPr>
          </a:p>
        </p:txBody>
      </p:sp>
      <p:sp>
        <p:nvSpPr>
          <p:cNvPr id="247" name="Google Shape;247;p32"/>
          <p:cNvSpPr txBox="1"/>
          <p:nvPr/>
        </p:nvSpPr>
        <p:spPr>
          <a:xfrm>
            <a:off x="6493938" y="3022613"/>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a:t>
            </a:r>
            <a:endParaRPr sz="800" b="1">
              <a:solidFill>
                <a:schemeClr val="dk2"/>
              </a:solidFill>
              <a:latin typeface="Mulish"/>
              <a:ea typeface="Mulish"/>
              <a:cs typeface="Mulish"/>
              <a:sym typeface="Mulish"/>
            </a:endParaRPr>
          </a:p>
        </p:txBody>
      </p:sp>
      <p:sp>
        <p:nvSpPr>
          <p:cNvPr id="2" name="Google Shape;151;p29">
            <a:extLst>
              <a:ext uri="{FF2B5EF4-FFF2-40B4-BE49-F238E27FC236}">
                <a16:creationId xmlns:a16="http://schemas.microsoft.com/office/drawing/2014/main" id="{DB0D77B0-CDA7-9BF9-EC1D-215A59852A45}"/>
              </a:ext>
            </a:extLst>
          </p:cNvPr>
          <p:cNvSpPr txBox="1"/>
          <p:nvPr/>
        </p:nvSpPr>
        <p:spPr>
          <a:xfrm>
            <a:off x="1871921" y="189263"/>
            <a:ext cx="5789963"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Terms required when interacting to an LLM</a:t>
            </a:r>
            <a:endParaRPr sz="2000" dirty="0">
              <a:solidFill>
                <a:schemeClr val="dk1"/>
              </a:solidFil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D3087A7-65CA-452E-B5A0-5151278AAF4D}"/>
                  </a:ext>
                </a:extLst>
              </p14:cNvPr>
              <p14:cNvContentPartPr/>
              <p14:nvPr/>
            </p14:nvContentPartPr>
            <p14:xfrm>
              <a:off x="5102640" y="244800"/>
              <a:ext cx="3683520" cy="4058280"/>
            </p14:xfrm>
          </p:contentPart>
        </mc:Choice>
        <mc:Fallback>
          <p:pic>
            <p:nvPicPr>
              <p:cNvPr id="3" name="Ink 2">
                <a:extLst>
                  <a:ext uri="{FF2B5EF4-FFF2-40B4-BE49-F238E27FC236}">
                    <a16:creationId xmlns:a16="http://schemas.microsoft.com/office/drawing/2014/main" id="{1D3087A7-65CA-452E-B5A0-5151278AAF4D}"/>
                  </a:ext>
                </a:extLst>
              </p:cNvPr>
              <p:cNvPicPr/>
              <p:nvPr/>
            </p:nvPicPr>
            <p:blipFill>
              <a:blip r:embed="rId4"/>
              <a:stretch>
                <a:fillRect/>
              </a:stretch>
            </p:blipFill>
            <p:spPr>
              <a:xfrm>
                <a:off x="5093280" y="235440"/>
                <a:ext cx="3702240" cy="4077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2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33"/>
          <p:cNvSpPr txBox="1"/>
          <p:nvPr/>
        </p:nvSpPr>
        <p:spPr>
          <a:xfrm>
            <a:off x="1598327" y="3281650"/>
            <a:ext cx="500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254" name="Google Shape;254;p33"/>
          <p:cNvSpPr txBox="1"/>
          <p:nvPr/>
        </p:nvSpPr>
        <p:spPr>
          <a:xfrm>
            <a:off x="219555" y="973463"/>
            <a:ext cx="4591476" cy="1046410"/>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SzPts val="1000"/>
              <a:buFont typeface="Mulish Light"/>
              <a:buChar char="➢"/>
            </a:pPr>
            <a:r>
              <a:rPr lang="en-GB" b="1" dirty="0" err="1">
                <a:latin typeface="Times New Roman" panose="02020603050405020304" pitchFamily="18" charset="0"/>
                <a:ea typeface="Mulish Medium"/>
                <a:cs typeface="Times New Roman" panose="02020603050405020304" pitchFamily="18" charset="0"/>
                <a:sym typeface="Mulish Medium"/>
              </a:rPr>
              <a:t>Top_p</a:t>
            </a:r>
            <a:r>
              <a:rPr lang="en-GB" b="1" dirty="0">
                <a:latin typeface="Times New Roman" panose="02020603050405020304" pitchFamily="18" charset="0"/>
                <a:ea typeface="Mulish Medium"/>
                <a:cs typeface="Times New Roman" panose="02020603050405020304" pitchFamily="18" charset="0"/>
                <a:sym typeface="Mulish Medium"/>
              </a:rPr>
              <a:t> / Nucleus Sampling</a:t>
            </a:r>
            <a:r>
              <a:rPr lang="en-GB" b="1" dirty="0">
                <a:latin typeface="Times New Roman" panose="02020603050405020304" pitchFamily="18" charset="0"/>
                <a:ea typeface="Mulish Light"/>
                <a:cs typeface="Times New Roman" panose="02020603050405020304" pitchFamily="18" charset="0"/>
                <a:sym typeface="Mulish Light"/>
              </a:rPr>
              <a:t> : </a:t>
            </a:r>
            <a:r>
              <a:rPr lang="en-GB" dirty="0">
                <a:latin typeface="Times New Roman" panose="02020603050405020304" pitchFamily="18" charset="0"/>
                <a:ea typeface="Mulish Light"/>
                <a:cs typeface="Times New Roman" panose="02020603050405020304" pitchFamily="18" charset="0"/>
                <a:sym typeface="Mulish Light"/>
              </a:rPr>
              <a:t> Instead of selecting a fixed number of top words, the model selects a subset of words that have a cumulative probability exceeding a certain threshold P.</a:t>
            </a:r>
            <a:endParaRPr dirty="0">
              <a:latin typeface="Times New Roman" panose="02020603050405020304" pitchFamily="18" charset="0"/>
              <a:ea typeface="Mulish Light"/>
              <a:cs typeface="Times New Roman" panose="02020603050405020304" pitchFamily="18" charset="0"/>
              <a:sym typeface="Mulish Light"/>
            </a:endParaRPr>
          </a:p>
        </p:txBody>
      </p:sp>
      <p:cxnSp>
        <p:nvCxnSpPr>
          <p:cNvPr id="255" name="Google Shape;255;p33"/>
          <p:cNvCxnSpPr/>
          <p:nvPr/>
        </p:nvCxnSpPr>
        <p:spPr>
          <a:xfrm rot="10800000">
            <a:off x="5220875" y="1253675"/>
            <a:ext cx="8700" cy="23895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33"/>
          <p:cNvSpPr/>
          <p:nvPr/>
        </p:nvSpPr>
        <p:spPr>
          <a:xfrm>
            <a:off x="5293900" y="1266750"/>
            <a:ext cx="1245900" cy="2389500"/>
          </a:xfrm>
          <a:prstGeom prst="rect">
            <a:avLst/>
          </a:prstGeom>
          <a:noFill/>
          <a:ln w="9525" cap="flat" cmpd="sng">
            <a:solidFill>
              <a:srgbClr val="3D85C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57" name="Google Shape;257;p33"/>
          <p:cNvCxnSpPr/>
          <p:nvPr/>
        </p:nvCxnSpPr>
        <p:spPr>
          <a:xfrm>
            <a:off x="5212125" y="3610769"/>
            <a:ext cx="2910000" cy="0"/>
          </a:xfrm>
          <a:prstGeom prst="straightConnector1">
            <a:avLst/>
          </a:prstGeom>
          <a:noFill/>
          <a:ln w="9525" cap="flat" cmpd="sng">
            <a:solidFill>
              <a:schemeClr val="dk2"/>
            </a:solidFill>
            <a:prstDash val="solid"/>
            <a:round/>
            <a:headEnd type="none" w="med" len="med"/>
            <a:tailEnd type="triangle" w="med" len="med"/>
          </a:ln>
        </p:spPr>
      </p:cxnSp>
      <p:sp>
        <p:nvSpPr>
          <p:cNvPr id="258" name="Google Shape;258;p33"/>
          <p:cNvSpPr/>
          <p:nvPr/>
        </p:nvSpPr>
        <p:spPr>
          <a:xfrm>
            <a:off x="5343200" y="1715187"/>
            <a:ext cx="183600" cy="18957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259;p33"/>
          <p:cNvSpPr/>
          <p:nvPr/>
        </p:nvSpPr>
        <p:spPr>
          <a:xfrm>
            <a:off x="5658225" y="1927777"/>
            <a:ext cx="183600" cy="16833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3"/>
          <p:cNvSpPr/>
          <p:nvPr/>
        </p:nvSpPr>
        <p:spPr>
          <a:xfrm>
            <a:off x="5973250" y="2621073"/>
            <a:ext cx="183600" cy="9900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1" name="Google Shape;261;p33"/>
          <p:cNvSpPr/>
          <p:nvPr/>
        </p:nvSpPr>
        <p:spPr>
          <a:xfrm>
            <a:off x="6288275" y="2824606"/>
            <a:ext cx="183600" cy="7863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2" name="Google Shape;262;p33"/>
          <p:cNvSpPr/>
          <p:nvPr/>
        </p:nvSpPr>
        <p:spPr>
          <a:xfrm>
            <a:off x="6603300" y="3263952"/>
            <a:ext cx="183600" cy="3471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3"/>
          <p:cNvSpPr/>
          <p:nvPr/>
        </p:nvSpPr>
        <p:spPr>
          <a:xfrm>
            <a:off x="6909325" y="3437179"/>
            <a:ext cx="183600" cy="1737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4" name="Google Shape;264;p33"/>
          <p:cNvSpPr/>
          <p:nvPr/>
        </p:nvSpPr>
        <p:spPr>
          <a:xfrm>
            <a:off x="7166050" y="3477450"/>
            <a:ext cx="183600" cy="133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5" name="Google Shape;265;p33"/>
          <p:cNvSpPr/>
          <p:nvPr/>
        </p:nvSpPr>
        <p:spPr>
          <a:xfrm>
            <a:off x="7422775" y="3477450"/>
            <a:ext cx="183600" cy="1335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266;p33"/>
          <p:cNvSpPr/>
          <p:nvPr/>
        </p:nvSpPr>
        <p:spPr>
          <a:xfrm>
            <a:off x="7725100" y="3393094"/>
            <a:ext cx="183600" cy="2178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7" name="Google Shape;267;p33"/>
          <p:cNvSpPr txBox="1"/>
          <p:nvPr/>
        </p:nvSpPr>
        <p:spPr>
          <a:xfrm rot="5400000">
            <a:off x="7658200" y="2360154"/>
            <a:ext cx="317400" cy="8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0">
                <a:solidFill>
                  <a:schemeClr val="dk2"/>
                </a:solidFill>
              </a:rPr>
              <a:t>{</a:t>
            </a:r>
            <a:endParaRPr sz="10000">
              <a:solidFill>
                <a:schemeClr val="dk2"/>
              </a:solidFill>
            </a:endParaRPr>
          </a:p>
        </p:txBody>
      </p:sp>
      <p:sp>
        <p:nvSpPr>
          <p:cNvPr id="268" name="Google Shape;268;p33"/>
          <p:cNvSpPr txBox="1"/>
          <p:nvPr/>
        </p:nvSpPr>
        <p:spPr>
          <a:xfrm rot="-5400000">
            <a:off x="4333525" y="2294880"/>
            <a:ext cx="14220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2"/>
                </a:solidFill>
                <a:latin typeface="Mulish"/>
                <a:ea typeface="Mulish"/>
                <a:cs typeface="Mulish"/>
                <a:sym typeface="Mulish"/>
              </a:rPr>
              <a:t>Likelihood</a:t>
            </a:r>
            <a:endParaRPr sz="1100" b="1">
              <a:solidFill>
                <a:schemeClr val="dk2"/>
              </a:solidFill>
              <a:latin typeface="Mulish"/>
              <a:ea typeface="Mulish"/>
              <a:cs typeface="Mulish"/>
              <a:sym typeface="Mulish"/>
            </a:endParaRPr>
          </a:p>
        </p:txBody>
      </p:sp>
      <p:sp>
        <p:nvSpPr>
          <p:cNvPr id="269" name="Google Shape;269;p33"/>
          <p:cNvSpPr txBox="1"/>
          <p:nvPr/>
        </p:nvSpPr>
        <p:spPr>
          <a:xfrm rot="-3138471">
            <a:off x="5087349" y="3546978"/>
            <a:ext cx="593701"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east</a:t>
            </a:r>
            <a:endParaRPr sz="900" b="1">
              <a:solidFill>
                <a:schemeClr val="dk2"/>
              </a:solidFill>
              <a:latin typeface="Mulish"/>
              <a:ea typeface="Mulish"/>
              <a:cs typeface="Mulish"/>
              <a:sym typeface="Mulish"/>
            </a:endParaRPr>
          </a:p>
        </p:txBody>
      </p:sp>
      <p:sp>
        <p:nvSpPr>
          <p:cNvPr id="270" name="Google Shape;270;p33"/>
          <p:cNvSpPr txBox="1"/>
          <p:nvPr/>
        </p:nvSpPr>
        <p:spPr>
          <a:xfrm rot="-3139912">
            <a:off x="5200179" y="3716106"/>
            <a:ext cx="757994"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morning</a:t>
            </a:r>
            <a:endParaRPr sz="900" b="1">
              <a:solidFill>
                <a:schemeClr val="dk2"/>
              </a:solidFill>
              <a:latin typeface="Mulish"/>
              <a:ea typeface="Mulish"/>
              <a:cs typeface="Mulish"/>
              <a:sym typeface="Mulish"/>
            </a:endParaRPr>
          </a:p>
        </p:txBody>
      </p:sp>
      <p:sp>
        <p:nvSpPr>
          <p:cNvPr id="271" name="Google Shape;271;p33"/>
          <p:cNvSpPr txBox="1"/>
          <p:nvPr/>
        </p:nvSpPr>
        <p:spPr>
          <a:xfrm rot="-3138824">
            <a:off x="5708982" y="3546971"/>
            <a:ext cx="543235"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sky</a:t>
            </a:r>
            <a:endParaRPr sz="900" b="1">
              <a:solidFill>
                <a:schemeClr val="dk2"/>
              </a:solidFill>
              <a:latin typeface="Mulish"/>
              <a:ea typeface="Mulish"/>
              <a:cs typeface="Mulish"/>
              <a:sym typeface="Mulish"/>
            </a:endParaRPr>
          </a:p>
        </p:txBody>
      </p:sp>
      <p:sp>
        <p:nvSpPr>
          <p:cNvPr id="272" name="Google Shape;272;p33"/>
          <p:cNvSpPr txBox="1"/>
          <p:nvPr/>
        </p:nvSpPr>
        <p:spPr>
          <a:xfrm rot="-3137968">
            <a:off x="5829371" y="3716218"/>
            <a:ext cx="786383"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distance</a:t>
            </a:r>
            <a:endParaRPr sz="900" b="1">
              <a:solidFill>
                <a:schemeClr val="dk2"/>
              </a:solidFill>
              <a:latin typeface="Mulish"/>
              <a:ea typeface="Mulish"/>
              <a:cs typeface="Mulish"/>
              <a:sym typeface="Mulish"/>
            </a:endParaRPr>
          </a:p>
        </p:txBody>
      </p:sp>
      <p:sp>
        <p:nvSpPr>
          <p:cNvPr id="273" name="Google Shape;273;p33"/>
          <p:cNvSpPr txBox="1"/>
          <p:nvPr/>
        </p:nvSpPr>
        <p:spPr>
          <a:xfrm rot="-3137384">
            <a:off x="6263076" y="3630010"/>
            <a:ext cx="539998"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glow</a:t>
            </a:r>
            <a:endParaRPr sz="900" b="1">
              <a:solidFill>
                <a:schemeClr val="dk2"/>
              </a:solidFill>
              <a:latin typeface="Mulish"/>
              <a:ea typeface="Mulish"/>
              <a:cs typeface="Mulish"/>
              <a:sym typeface="Mulish"/>
            </a:endParaRPr>
          </a:p>
        </p:txBody>
      </p:sp>
      <p:sp>
        <p:nvSpPr>
          <p:cNvPr id="274" name="Google Shape;274;p33"/>
          <p:cNvSpPr txBox="1"/>
          <p:nvPr/>
        </p:nvSpPr>
        <p:spPr>
          <a:xfrm rot="-3136282">
            <a:off x="6334492" y="3750610"/>
            <a:ext cx="844715"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vastness</a:t>
            </a:r>
            <a:endParaRPr sz="900" b="1">
              <a:solidFill>
                <a:schemeClr val="dk2"/>
              </a:solidFill>
              <a:latin typeface="Mulish"/>
              <a:ea typeface="Mulish"/>
              <a:cs typeface="Mulish"/>
              <a:sym typeface="Mulish"/>
            </a:endParaRPr>
          </a:p>
        </p:txBody>
      </p:sp>
      <p:sp>
        <p:nvSpPr>
          <p:cNvPr id="275" name="Google Shape;275;p33"/>
          <p:cNvSpPr txBox="1"/>
          <p:nvPr/>
        </p:nvSpPr>
        <p:spPr>
          <a:xfrm rot="-3136313">
            <a:off x="6770023" y="3716297"/>
            <a:ext cx="656954"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space</a:t>
            </a:r>
            <a:endParaRPr sz="900" b="1">
              <a:solidFill>
                <a:schemeClr val="dk2"/>
              </a:solidFill>
              <a:latin typeface="Mulish"/>
              <a:ea typeface="Mulish"/>
              <a:cs typeface="Mulish"/>
              <a:sym typeface="Mulish"/>
            </a:endParaRPr>
          </a:p>
        </p:txBody>
      </p:sp>
      <p:sp>
        <p:nvSpPr>
          <p:cNvPr id="276" name="Google Shape;276;p33"/>
          <p:cNvSpPr txBox="1"/>
          <p:nvPr/>
        </p:nvSpPr>
        <p:spPr>
          <a:xfrm rot="-3136313">
            <a:off x="7095948" y="3630047"/>
            <a:ext cx="656954"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down</a:t>
            </a:r>
            <a:endParaRPr sz="900" b="1">
              <a:solidFill>
                <a:schemeClr val="dk2"/>
              </a:solidFill>
              <a:latin typeface="Mulish"/>
              <a:ea typeface="Mulish"/>
              <a:cs typeface="Mulish"/>
              <a:sym typeface="Mulish"/>
            </a:endParaRPr>
          </a:p>
        </p:txBody>
      </p:sp>
      <p:sp>
        <p:nvSpPr>
          <p:cNvPr id="277" name="Google Shape;277;p33"/>
          <p:cNvSpPr txBox="1"/>
          <p:nvPr/>
        </p:nvSpPr>
        <p:spPr>
          <a:xfrm rot="-3136786">
            <a:off x="7354739" y="3440996"/>
            <a:ext cx="1022873" cy="3395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2"/>
                </a:solidFill>
                <a:latin typeface="Mulish"/>
                <a:ea typeface="Mulish"/>
                <a:cs typeface="Mulish"/>
                <a:sym typeface="Mulish"/>
              </a:rPr>
              <a:t>planet</a:t>
            </a:r>
            <a:endParaRPr sz="900" b="1">
              <a:solidFill>
                <a:schemeClr val="dk2"/>
              </a:solidFill>
              <a:latin typeface="Mulish"/>
              <a:ea typeface="Mulish"/>
              <a:cs typeface="Mulish"/>
              <a:sym typeface="Mulish"/>
            </a:endParaRPr>
          </a:p>
        </p:txBody>
      </p:sp>
      <p:sp>
        <p:nvSpPr>
          <p:cNvPr id="278" name="Google Shape;278;p33"/>
          <p:cNvSpPr txBox="1"/>
          <p:nvPr/>
        </p:nvSpPr>
        <p:spPr>
          <a:xfrm>
            <a:off x="6367900" y="765300"/>
            <a:ext cx="2612400" cy="399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2"/>
                </a:solidFill>
                <a:highlight>
                  <a:srgbClr val="C9DAF8"/>
                </a:highlight>
                <a:latin typeface="Mulish SemiBold"/>
                <a:ea typeface="Mulish SemiBold"/>
                <a:cs typeface="Mulish SemiBold"/>
                <a:sym typeface="Mulish SemiBold"/>
              </a:rPr>
              <a:t>The</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9DAF8"/>
                </a:highlight>
                <a:latin typeface="Mulish SemiBold"/>
                <a:ea typeface="Mulish SemiBold"/>
                <a:cs typeface="Mulish SemiBold"/>
                <a:sym typeface="Mulish SemiBold"/>
              </a:rPr>
              <a:t>sun</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9DAF8"/>
                </a:highlight>
                <a:latin typeface="Mulish SemiBold"/>
                <a:ea typeface="Mulish SemiBold"/>
                <a:cs typeface="Mulish SemiBold"/>
                <a:sym typeface="Mulish SemiBold"/>
              </a:rPr>
              <a:t>rises</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9DAF8"/>
                </a:highlight>
                <a:latin typeface="Mulish SemiBold"/>
                <a:ea typeface="Mulish SemiBold"/>
                <a:cs typeface="Mulish SemiBold"/>
                <a:sym typeface="Mulish SemiBold"/>
              </a:rPr>
              <a:t>in</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9DAF8"/>
                </a:highlight>
                <a:latin typeface="Mulish SemiBold"/>
                <a:ea typeface="Mulish SemiBold"/>
                <a:cs typeface="Mulish SemiBold"/>
                <a:sym typeface="Mulish SemiBold"/>
              </a:rPr>
              <a:t>the</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6D9EEB"/>
                </a:highlight>
                <a:latin typeface="Mulish SemiBold"/>
                <a:ea typeface="Mulish SemiBold"/>
                <a:cs typeface="Mulish SemiBold"/>
                <a:sym typeface="Mulish SemiBold"/>
              </a:rPr>
              <a:t>___</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A4C2F4"/>
                </a:highlight>
                <a:latin typeface="Mulish SemiBold"/>
                <a:ea typeface="Mulish SemiBold"/>
                <a:cs typeface="Mulish SemiBold"/>
                <a:sym typeface="Mulish SemiBold"/>
              </a:rPr>
              <a:t>…</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FE2F3"/>
                </a:highlight>
                <a:latin typeface="Mulish SemiBold"/>
                <a:ea typeface="Mulish SemiBold"/>
                <a:cs typeface="Mulish SemiBold"/>
                <a:sym typeface="Mulish SemiBold"/>
              </a:rPr>
              <a:t>…</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FE2F3"/>
                </a:highlight>
                <a:latin typeface="Mulish SemiBold"/>
                <a:ea typeface="Mulish SemiBold"/>
                <a:cs typeface="Mulish SemiBold"/>
                <a:sym typeface="Mulish SemiBold"/>
              </a:rPr>
              <a:t>…</a:t>
            </a:r>
            <a:r>
              <a:rPr lang="en-GB" sz="1200">
                <a:solidFill>
                  <a:schemeClr val="dk2"/>
                </a:solidFill>
                <a:latin typeface="Mulish SemiBold"/>
                <a:ea typeface="Mulish SemiBold"/>
                <a:cs typeface="Mulish SemiBold"/>
                <a:sym typeface="Mulish SemiBold"/>
              </a:rPr>
              <a:t> </a:t>
            </a:r>
            <a:r>
              <a:rPr lang="en-GB" sz="1200">
                <a:solidFill>
                  <a:schemeClr val="dk2"/>
                </a:solidFill>
                <a:highlight>
                  <a:srgbClr val="CFE2F3"/>
                </a:highlight>
                <a:latin typeface="Mulish SemiBold"/>
                <a:ea typeface="Mulish SemiBold"/>
                <a:cs typeface="Mulish SemiBold"/>
                <a:sym typeface="Mulish SemiBold"/>
              </a:rPr>
              <a:t>…</a:t>
            </a:r>
            <a:endParaRPr sz="1200">
              <a:solidFill>
                <a:schemeClr val="dk2"/>
              </a:solidFill>
              <a:highlight>
                <a:srgbClr val="CFE2F3"/>
              </a:highlight>
              <a:latin typeface="Mulish SemiBold"/>
              <a:ea typeface="Mulish SemiBold"/>
              <a:cs typeface="Mulish SemiBold"/>
              <a:sym typeface="Mulish SemiBold"/>
            </a:endParaRPr>
          </a:p>
        </p:txBody>
      </p:sp>
      <p:cxnSp>
        <p:nvCxnSpPr>
          <p:cNvPr id="279" name="Google Shape;279;p33"/>
          <p:cNvCxnSpPr>
            <a:stCxn id="256" idx="3"/>
          </p:cNvCxnSpPr>
          <p:nvPr/>
        </p:nvCxnSpPr>
        <p:spPr>
          <a:xfrm rot="10800000" flipH="1">
            <a:off x="6539800" y="1213800"/>
            <a:ext cx="1529700" cy="1247700"/>
          </a:xfrm>
          <a:prstGeom prst="bentConnector3">
            <a:avLst>
              <a:gd name="adj1" fmla="val 100007"/>
            </a:avLst>
          </a:prstGeom>
          <a:noFill/>
          <a:ln w="19050" cap="flat" cmpd="sng">
            <a:solidFill>
              <a:schemeClr val="dk2"/>
            </a:solidFill>
            <a:prstDash val="solid"/>
            <a:round/>
            <a:headEnd type="none" w="med" len="med"/>
            <a:tailEnd type="triangle" w="med" len="med"/>
          </a:ln>
        </p:spPr>
      </p:cxnSp>
      <p:sp>
        <p:nvSpPr>
          <p:cNvPr id="280" name="Google Shape;280;p33"/>
          <p:cNvSpPr txBox="1"/>
          <p:nvPr/>
        </p:nvSpPr>
        <p:spPr>
          <a:xfrm>
            <a:off x="8047525" y="1843877"/>
            <a:ext cx="6630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latin typeface="Mulish Medium"/>
                <a:ea typeface="Mulish Medium"/>
                <a:cs typeface="Mulish Medium"/>
                <a:sym typeface="Mulish Medium"/>
              </a:rPr>
              <a:t>sample</a:t>
            </a:r>
            <a:endParaRPr sz="1000">
              <a:solidFill>
                <a:schemeClr val="dk2"/>
              </a:solidFill>
              <a:latin typeface="Mulish Medium"/>
              <a:ea typeface="Mulish Medium"/>
              <a:cs typeface="Mulish Medium"/>
              <a:sym typeface="Mulish Medium"/>
            </a:endParaRPr>
          </a:p>
        </p:txBody>
      </p:sp>
      <p:sp>
        <p:nvSpPr>
          <p:cNvPr id="281" name="Google Shape;281;p33"/>
          <p:cNvSpPr txBox="1"/>
          <p:nvPr/>
        </p:nvSpPr>
        <p:spPr>
          <a:xfrm>
            <a:off x="6918325" y="2456217"/>
            <a:ext cx="10659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latin typeface="Mulish Medium"/>
                <a:ea typeface="Mulish Medium"/>
                <a:cs typeface="Mulish Medium"/>
                <a:sym typeface="Mulish Medium"/>
              </a:rPr>
              <a:t>Clipped tail</a:t>
            </a:r>
            <a:endParaRPr sz="1000">
              <a:solidFill>
                <a:schemeClr val="dk2"/>
              </a:solidFill>
              <a:latin typeface="Mulish Medium"/>
              <a:ea typeface="Mulish Medium"/>
              <a:cs typeface="Mulish Medium"/>
              <a:sym typeface="Mulish Medium"/>
            </a:endParaRPr>
          </a:p>
        </p:txBody>
      </p:sp>
      <p:sp>
        <p:nvSpPr>
          <p:cNvPr id="282" name="Google Shape;282;p33"/>
          <p:cNvSpPr txBox="1"/>
          <p:nvPr/>
        </p:nvSpPr>
        <p:spPr>
          <a:xfrm>
            <a:off x="5347250" y="1228727"/>
            <a:ext cx="1371300"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chemeClr val="dk2"/>
                </a:solidFill>
                <a:latin typeface="Mulish"/>
                <a:ea typeface="Mulish"/>
                <a:cs typeface="Mulish"/>
                <a:sym typeface="Mulish"/>
              </a:rPr>
              <a:t>Candidate tokens</a:t>
            </a:r>
            <a:endParaRPr sz="1000" b="1">
              <a:solidFill>
                <a:schemeClr val="dk2"/>
              </a:solidFill>
              <a:latin typeface="Mulish"/>
              <a:ea typeface="Mulish"/>
              <a:cs typeface="Mulish"/>
              <a:sym typeface="Mulish"/>
            </a:endParaRPr>
          </a:p>
        </p:txBody>
      </p:sp>
      <p:sp>
        <p:nvSpPr>
          <p:cNvPr id="283" name="Google Shape;283;p33"/>
          <p:cNvSpPr txBox="1"/>
          <p:nvPr/>
        </p:nvSpPr>
        <p:spPr>
          <a:xfrm>
            <a:off x="5548825" y="1471525"/>
            <a:ext cx="1065900" cy="5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2"/>
                </a:solidFill>
                <a:latin typeface="Mulish ExtraBold"/>
                <a:ea typeface="Mulish ExtraBold"/>
                <a:cs typeface="Mulish ExtraBold"/>
                <a:sym typeface="Mulish ExtraBold"/>
              </a:rPr>
              <a:t>top-p = 0.65</a:t>
            </a:r>
            <a:endParaRPr sz="1100">
              <a:solidFill>
                <a:schemeClr val="dk2"/>
              </a:solidFill>
              <a:latin typeface="Mulish ExtraBold"/>
              <a:ea typeface="Mulish ExtraBold"/>
              <a:cs typeface="Mulish ExtraBold"/>
              <a:sym typeface="Mulish ExtraBold"/>
            </a:endParaRPr>
          </a:p>
        </p:txBody>
      </p:sp>
      <p:sp>
        <p:nvSpPr>
          <p:cNvPr id="284" name="Google Shape;284;p33"/>
          <p:cNvSpPr txBox="1"/>
          <p:nvPr/>
        </p:nvSpPr>
        <p:spPr>
          <a:xfrm>
            <a:off x="5220875" y="1454475"/>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0.19</a:t>
            </a:r>
            <a:endParaRPr sz="800" b="1">
              <a:solidFill>
                <a:schemeClr val="dk2"/>
              </a:solidFill>
              <a:latin typeface="Mulish"/>
              <a:ea typeface="Mulish"/>
              <a:cs typeface="Mulish"/>
              <a:sym typeface="Mulish"/>
            </a:endParaRPr>
          </a:p>
        </p:txBody>
      </p:sp>
      <p:sp>
        <p:nvSpPr>
          <p:cNvPr id="285" name="Google Shape;285;p33"/>
          <p:cNvSpPr txBox="1"/>
          <p:nvPr/>
        </p:nvSpPr>
        <p:spPr>
          <a:xfrm>
            <a:off x="5548875" y="1715175"/>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0.17</a:t>
            </a:r>
            <a:endParaRPr sz="800" b="1">
              <a:solidFill>
                <a:schemeClr val="dk2"/>
              </a:solidFill>
              <a:latin typeface="Mulish"/>
              <a:ea typeface="Mulish"/>
              <a:cs typeface="Mulish"/>
              <a:sym typeface="Mulish"/>
            </a:endParaRPr>
          </a:p>
        </p:txBody>
      </p:sp>
      <p:sp>
        <p:nvSpPr>
          <p:cNvPr id="286" name="Google Shape;286;p33"/>
          <p:cNvSpPr txBox="1"/>
          <p:nvPr/>
        </p:nvSpPr>
        <p:spPr>
          <a:xfrm>
            <a:off x="5822838" y="2360750"/>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0.15</a:t>
            </a:r>
            <a:endParaRPr sz="800" b="1">
              <a:solidFill>
                <a:schemeClr val="dk2"/>
              </a:solidFill>
              <a:latin typeface="Mulish"/>
              <a:ea typeface="Mulish"/>
              <a:cs typeface="Mulish"/>
              <a:sym typeface="Mulish"/>
            </a:endParaRPr>
          </a:p>
        </p:txBody>
      </p:sp>
      <p:sp>
        <p:nvSpPr>
          <p:cNvPr id="287" name="Google Shape;287;p33"/>
          <p:cNvSpPr txBox="1"/>
          <p:nvPr/>
        </p:nvSpPr>
        <p:spPr>
          <a:xfrm>
            <a:off x="6178913" y="2578925"/>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0.14</a:t>
            </a:r>
            <a:endParaRPr sz="800" b="1">
              <a:solidFill>
                <a:schemeClr val="dk2"/>
              </a:solidFill>
              <a:latin typeface="Mulish"/>
              <a:ea typeface="Mulish"/>
              <a:cs typeface="Mulish"/>
              <a:sym typeface="Mulish"/>
            </a:endParaRPr>
          </a:p>
        </p:txBody>
      </p:sp>
      <p:sp>
        <p:nvSpPr>
          <p:cNvPr id="288" name="Google Shape;288;p33"/>
          <p:cNvSpPr txBox="1"/>
          <p:nvPr/>
        </p:nvSpPr>
        <p:spPr>
          <a:xfrm>
            <a:off x="6493938" y="3022613"/>
            <a:ext cx="4023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latin typeface="Mulish"/>
                <a:ea typeface="Mulish"/>
                <a:cs typeface="Mulish"/>
                <a:sym typeface="Mulish"/>
              </a:rPr>
              <a:t>0.1</a:t>
            </a:r>
            <a:endParaRPr sz="800" b="1">
              <a:solidFill>
                <a:schemeClr val="dk2"/>
              </a:solidFill>
              <a:latin typeface="Mulish"/>
              <a:ea typeface="Mulish"/>
              <a:cs typeface="Mulish"/>
              <a:sym typeface="Mulish"/>
            </a:endParaRPr>
          </a:p>
        </p:txBody>
      </p:sp>
      <p:sp>
        <p:nvSpPr>
          <p:cNvPr id="289" name="Google Shape;289;p33"/>
          <p:cNvSpPr txBox="1"/>
          <p:nvPr/>
        </p:nvSpPr>
        <p:spPr>
          <a:xfrm>
            <a:off x="231449" y="2053825"/>
            <a:ext cx="4632987" cy="830966"/>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Clr>
                <a:schemeClr val="dk1"/>
              </a:buClr>
              <a:buSzPts val="10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For example, Consider the same scenario where an LLM is prompted with </a:t>
            </a:r>
            <a:r>
              <a:rPr lang="en-GB" i="1" dirty="0">
                <a:solidFill>
                  <a:schemeClr val="dk1"/>
                </a:solidFill>
                <a:latin typeface="Times New Roman" panose="02020603050405020304" pitchFamily="18" charset="0"/>
                <a:ea typeface="Mulish Light"/>
                <a:cs typeface="Times New Roman" panose="02020603050405020304" pitchFamily="18" charset="0"/>
                <a:sym typeface="Mulish Light"/>
              </a:rPr>
              <a:t>“The sun rises in the” and top-p = 0.65</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290" name="Google Shape;290;p33"/>
          <p:cNvSpPr txBox="1"/>
          <p:nvPr/>
        </p:nvSpPr>
        <p:spPr>
          <a:xfrm>
            <a:off x="219550" y="4556575"/>
            <a:ext cx="5973300" cy="400079"/>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Clr>
                <a:schemeClr val="dk1"/>
              </a:buClr>
              <a:buSzPts val="10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It can capture more diversity in outputs, reducing repetitiveness</a:t>
            </a:r>
            <a:endParaRPr dirty="0">
              <a:latin typeface="Times New Roman" panose="02020603050405020304" pitchFamily="18" charset="0"/>
              <a:cs typeface="Times New Roman" panose="02020603050405020304" pitchFamily="18" charset="0"/>
            </a:endParaRPr>
          </a:p>
        </p:txBody>
      </p:sp>
      <p:sp>
        <p:nvSpPr>
          <p:cNvPr id="291" name="Google Shape;291;p33"/>
          <p:cNvSpPr txBox="1"/>
          <p:nvPr/>
        </p:nvSpPr>
        <p:spPr>
          <a:xfrm>
            <a:off x="219550" y="3851863"/>
            <a:ext cx="4896900" cy="615523"/>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chemeClr val="dk1"/>
              </a:buClr>
              <a:buSzPts val="10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Top-p is more dynamic than Top-K, adapting the subset size based on the probability distribution</a:t>
            </a:r>
            <a:endParaRPr dirty="0">
              <a:latin typeface="Times New Roman" panose="02020603050405020304" pitchFamily="18" charset="0"/>
              <a:cs typeface="Times New Roman" panose="02020603050405020304" pitchFamily="18" charset="0"/>
            </a:endParaRPr>
          </a:p>
        </p:txBody>
      </p:sp>
      <p:sp>
        <p:nvSpPr>
          <p:cNvPr id="292" name="Google Shape;292;p33"/>
          <p:cNvSpPr txBox="1"/>
          <p:nvPr/>
        </p:nvSpPr>
        <p:spPr>
          <a:xfrm>
            <a:off x="205875" y="2798950"/>
            <a:ext cx="4710900" cy="1046410"/>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Clr>
                <a:schemeClr val="dk1"/>
              </a:buClr>
              <a:buSzPts val="10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If the top 4 words in the probability distribution cumulatively account for 65% of the probability mass and we set P=0.65, then the model would sample the next word from this set of 4 words</a:t>
            </a:r>
            <a:endParaRPr dirty="0">
              <a:latin typeface="Times New Roman" panose="02020603050405020304" pitchFamily="18" charset="0"/>
              <a:cs typeface="Times New Roman" panose="02020603050405020304" pitchFamily="18" charset="0"/>
            </a:endParaRPr>
          </a:p>
        </p:txBody>
      </p:sp>
      <p:sp>
        <p:nvSpPr>
          <p:cNvPr id="2" name="Google Shape;151;p29">
            <a:extLst>
              <a:ext uri="{FF2B5EF4-FFF2-40B4-BE49-F238E27FC236}">
                <a16:creationId xmlns:a16="http://schemas.microsoft.com/office/drawing/2014/main" id="{99CB02BC-9F56-D0B2-DBBA-206AD8E3C443}"/>
              </a:ext>
            </a:extLst>
          </p:cNvPr>
          <p:cNvSpPr txBox="1"/>
          <p:nvPr/>
        </p:nvSpPr>
        <p:spPr>
          <a:xfrm>
            <a:off x="1871921" y="189263"/>
            <a:ext cx="5789963"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Terms required when interacting to an LLM</a:t>
            </a:r>
            <a:endParaRPr sz="2000" dirty="0">
              <a:solidFill>
                <a:schemeClr val="dk1"/>
              </a:solidFil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DE5FCB1-A819-44CD-AD99-246077D86718}"/>
                  </a:ext>
                </a:extLst>
              </p14:cNvPr>
              <p14:cNvContentPartPr/>
              <p14:nvPr/>
            </p14:nvContentPartPr>
            <p14:xfrm>
              <a:off x="5152320" y="1072800"/>
              <a:ext cx="3813120" cy="3246840"/>
            </p14:xfrm>
          </p:contentPart>
        </mc:Choice>
        <mc:Fallback>
          <p:pic>
            <p:nvPicPr>
              <p:cNvPr id="3" name="Ink 2">
                <a:extLst>
                  <a:ext uri="{FF2B5EF4-FFF2-40B4-BE49-F238E27FC236}">
                    <a16:creationId xmlns:a16="http://schemas.microsoft.com/office/drawing/2014/main" id="{9DE5FCB1-A819-44CD-AD99-246077D86718}"/>
                  </a:ext>
                </a:extLst>
              </p:cNvPr>
              <p:cNvPicPr/>
              <p:nvPr/>
            </p:nvPicPr>
            <p:blipFill>
              <a:blip r:embed="rId4"/>
              <a:stretch>
                <a:fillRect/>
              </a:stretch>
            </p:blipFill>
            <p:spPr>
              <a:xfrm>
                <a:off x="5142960" y="1063440"/>
                <a:ext cx="3831840" cy="3265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8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8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9">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9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94"/>
          <p:cNvSpPr txBox="1"/>
          <p:nvPr/>
        </p:nvSpPr>
        <p:spPr>
          <a:xfrm>
            <a:off x="1948650" y="1803475"/>
            <a:ext cx="5544900" cy="9234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4800">
                <a:solidFill>
                  <a:schemeClr val="dk1"/>
                </a:solidFill>
                <a:latin typeface="Mulish SemiBold"/>
                <a:ea typeface="Mulish SemiBold"/>
                <a:cs typeface="Mulish SemiBold"/>
                <a:sym typeface="Mulish SemiBold"/>
              </a:rPr>
              <a:t>About Mistral</a:t>
            </a:r>
            <a:endParaRPr sz="4800">
              <a:solidFill>
                <a:schemeClr val="dk1"/>
              </a:solidFill>
              <a:latin typeface="Mulish SemiBold"/>
              <a:ea typeface="Mulish SemiBold"/>
              <a:cs typeface="Mulish SemiBold"/>
              <a:sym typeface="Mulish SemiBold"/>
            </a:endParaRPr>
          </a:p>
        </p:txBody>
      </p:sp>
      <p:sp>
        <p:nvSpPr>
          <p:cNvPr id="3" name="TextBox 2">
            <a:extLst>
              <a:ext uri="{FF2B5EF4-FFF2-40B4-BE49-F238E27FC236}">
                <a16:creationId xmlns:a16="http://schemas.microsoft.com/office/drawing/2014/main" id="{4AFAADD4-57FC-ECB3-C1E8-9E05E356049E}"/>
              </a:ext>
            </a:extLst>
          </p:cNvPr>
          <p:cNvSpPr txBox="1"/>
          <p:nvPr/>
        </p:nvSpPr>
        <p:spPr>
          <a:xfrm>
            <a:off x="2280037" y="2418359"/>
            <a:ext cx="4575974" cy="307777"/>
          </a:xfrm>
          <a:prstGeom prst="rect">
            <a:avLst/>
          </a:prstGeom>
          <a:noFill/>
        </p:spPr>
        <p:txBody>
          <a:bodyPr wrap="square">
            <a:spAutoFit/>
          </a:bodyPr>
          <a:lstStyle/>
          <a:p>
            <a:r>
              <a:rPr lang="en-IN" b="0" dirty="0">
                <a:effectLst/>
              </a:rPr>
              <a:t> </a:t>
            </a:r>
            <a:endParaRPr lang="en-US" dirty="0"/>
          </a:p>
        </p:txBody>
      </p:sp>
      <p:sp>
        <p:nvSpPr>
          <p:cNvPr id="5" name="TextBox 4">
            <a:extLst>
              <a:ext uri="{FF2B5EF4-FFF2-40B4-BE49-F238E27FC236}">
                <a16:creationId xmlns:a16="http://schemas.microsoft.com/office/drawing/2014/main" id="{F880D3FF-AA8E-1E14-14BE-397B94C305A1}"/>
              </a:ext>
            </a:extLst>
          </p:cNvPr>
          <p:cNvSpPr txBox="1"/>
          <p:nvPr/>
        </p:nvSpPr>
        <p:spPr>
          <a:xfrm>
            <a:off x="2280037" y="2418359"/>
            <a:ext cx="4575974" cy="307777"/>
          </a:xfrm>
          <a:prstGeom prst="rect">
            <a:avLst/>
          </a:prstGeom>
          <a:noFill/>
        </p:spPr>
        <p:txBody>
          <a:bodyPr wrap="square">
            <a:spAutoFit/>
          </a:bodyPr>
          <a:lstStyle/>
          <a:p>
            <a:r>
              <a:rPr lang="en-IN" b="0" dirty="0">
                <a:effectLst/>
              </a:rPr>
              <a:t> </a:t>
            </a:r>
            <a:endParaRPr lang="en-US" dirty="0"/>
          </a:p>
        </p:txBody>
      </p:sp>
    </p:spTree>
    <p:extLst>
      <p:ext uri="{BB962C8B-B14F-4D97-AF65-F5344CB8AC3E}">
        <p14:creationId xmlns:p14="http://schemas.microsoft.com/office/powerpoint/2010/main" val="2736702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4"/>
          <p:cNvPicPr preferRelativeResize="0"/>
          <p:nvPr/>
        </p:nvPicPr>
        <p:blipFill>
          <a:blip r:embed="rId3">
            <a:alphaModFix/>
          </a:blip>
          <a:stretch>
            <a:fillRect/>
          </a:stretch>
        </p:blipFill>
        <p:spPr>
          <a:xfrm>
            <a:off x="4452706" y="319354"/>
            <a:ext cx="473500" cy="431782"/>
          </a:xfrm>
          <a:prstGeom prst="rect">
            <a:avLst/>
          </a:prstGeom>
          <a:noFill/>
          <a:ln>
            <a:noFill/>
          </a:ln>
        </p:spPr>
      </p:pic>
      <p:sp>
        <p:nvSpPr>
          <p:cNvPr id="298" name="Google Shape;298;p34"/>
          <p:cNvSpPr/>
          <p:nvPr/>
        </p:nvSpPr>
        <p:spPr>
          <a:xfrm>
            <a:off x="3522705" y="895334"/>
            <a:ext cx="2320800" cy="38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tx1"/>
                </a:solidFill>
                <a:latin typeface="Times New Roman" panose="02020603050405020304" pitchFamily="18" charset="0"/>
                <a:ea typeface="Mulish"/>
                <a:cs typeface="Times New Roman" panose="02020603050405020304" pitchFamily="18" charset="0"/>
                <a:sym typeface="Mulish"/>
              </a:rPr>
              <a:t>Mistral Models</a:t>
            </a:r>
            <a:endParaRPr dirty="0">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299" name="Google Shape;299;p34"/>
          <p:cNvSpPr/>
          <p:nvPr/>
        </p:nvSpPr>
        <p:spPr>
          <a:xfrm>
            <a:off x="6408751" y="2348225"/>
            <a:ext cx="2127449" cy="1389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300" name="Google Shape;300;p34"/>
          <p:cNvSpPr/>
          <p:nvPr/>
        </p:nvSpPr>
        <p:spPr>
          <a:xfrm>
            <a:off x="3701882" y="3267225"/>
            <a:ext cx="1901250" cy="31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pitchFamily="18" charset="0"/>
                <a:ea typeface="Mulish"/>
                <a:cs typeface="Times New Roman" panose="02020603050405020304" pitchFamily="18" charset="0"/>
                <a:sym typeface="Mulish"/>
              </a:rPr>
              <a:t>Codestral  [22B]</a:t>
            </a:r>
            <a:endParaRPr>
              <a:latin typeface="Times New Roman" panose="02020603050405020304" pitchFamily="18" charset="0"/>
              <a:ea typeface="Mulish"/>
              <a:cs typeface="Times New Roman" panose="02020603050405020304" pitchFamily="18" charset="0"/>
              <a:sym typeface="Mulish"/>
            </a:endParaRPr>
          </a:p>
        </p:txBody>
      </p:sp>
      <p:sp>
        <p:nvSpPr>
          <p:cNvPr id="301" name="Google Shape;301;p34"/>
          <p:cNvSpPr/>
          <p:nvPr/>
        </p:nvSpPr>
        <p:spPr>
          <a:xfrm>
            <a:off x="3587526" y="2343929"/>
            <a:ext cx="2191158" cy="1812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302" name="Google Shape;302;p34"/>
          <p:cNvSpPr/>
          <p:nvPr/>
        </p:nvSpPr>
        <p:spPr>
          <a:xfrm>
            <a:off x="3690032" y="2473813"/>
            <a:ext cx="1901250" cy="31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pitchFamily="18" charset="0"/>
                <a:ea typeface="Mulish"/>
                <a:cs typeface="Times New Roman" panose="02020603050405020304" pitchFamily="18" charset="0"/>
                <a:sym typeface="Mulish"/>
              </a:rPr>
              <a:t>Mistral Large [123B]</a:t>
            </a:r>
            <a:endParaRPr>
              <a:latin typeface="Times New Roman" panose="02020603050405020304" pitchFamily="18" charset="0"/>
              <a:ea typeface="Mulish"/>
              <a:cs typeface="Times New Roman" panose="02020603050405020304" pitchFamily="18" charset="0"/>
              <a:sym typeface="Mulish"/>
            </a:endParaRPr>
          </a:p>
        </p:txBody>
      </p:sp>
      <p:sp>
        <p:nvSpPr>
          <p:cNvPr id="303" name="Google Shape;303;p34"/>
          <p:cNvSpPr/>
          <p:nvPr/>
        </p:nvSpPr>
        <p:spPr>
          <a:xfrm>
            <a:off x="405875" y="3368000"/>
            <a:ext cx="1923852" cy="31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ea typeface="Mulish"/>
                <a:cs typeface="Times New Roman" panose="02020603050405020304" pitchFamily="18" charset="0"/>
                <a:sym typeface="Mulish"/>
              </a:rPr>
              <a:t>Mistral Nemo [12B]</a:t>
            </a:r>
            <a:endParaRPr>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304" name="Google Shape;304;p34"/>
          <p:cNvSpPr/>
          <p:nvPr/>
        </p:nvSpPr>
        <p:spPr>
          <a:xfrm>
            <a:off x="325174" y="2329625"/>
            <a:ext cx="2139729" cy="1503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p:txBody>
      </p:sp>
      <p:sp>
        <p:nvSpPr>
          <p:cNvPr id="305" name="Google Shape;305;p34"/>
          <p:cNvSpPr/>
          <p:nvPr/>
        </p:nvSpPr>
        <p:spPr>
          <a:xfrm>
            <a:off x="405880" y="2531143"/>
            <a:ext cx="1923852" cy="300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ea typeface="Mulish"/>
                <a:cs typeface="Times New Roman" panose="02020603050405020304" pitchFamily="18" charset="0"/>
                <a:sym typeface="Mulish"/>
              </a:rPr>
              <a:t>Mathstral  [7B]</a:t>
            </a:r>
            <a:endParaRPr>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306" name="Google Shape;306;p34"/>
          <p:cNvSpPr/>
          <p:nvPr/>
        </p:nvSpPr>
        <p:spPr>
          <a:xfrm>
            <a:off x="6496216" y="2525993"/>
            <a:ext cx="1959289" cy="3006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pitchFamily="18" charset="0"/>
                <a:ea typeface="Mulish"/>
                <a:cs typeface="Times New Roman" panose="02020603050405020304" pitchFamily="18" charset="0"/>
                <a:sym typeface="Mulish"/>
              </a:rPr>
              <a:t>Mistral 7B [7B]</a:t>
            </a:r>
            <a:endParaRPr>
              <a:latin typeface="Times New Roman" panose="02020603050405020304" pitchFamily="18" charset="0"/>
              <a:ea typeface="Mulish"/>
              <a:cs typeface="Times New Roman" panose="02020603050405020304" pitchFamily="18" charset="0"/>
              <a:sym typeface="Mulish"/>
            </a:endParaRPr>
          </a:p>
        </p:txBody>
      </p:sp>
      <p:sp>
        <p:nvSpPr>
          <p:cNvPr id="307" name="Google Shape;307;p34"/>
          <p:cNvSpPr/>
          <p:nvPr/>
        </p:nvSpPr>
        <p:spPr>
          <a:xfrm>
            <a:off x="6496216" y="3285745"/>
            <a:ext cx="1959289" cy="300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pitchFamily="18" charset="0"/>
                <a:ea typeface="Mulish"/>
                <a:cs typeface="Times New Roman" panose="02020603050405020304" pitchFamily="18" charset="0"/>
                <a:sym typeface="Mulish"/>
              </a:rPr>
              <a:t>Mixtral 8x22B  [141B]</a:t>
            </a:r>
            <a:endParaRPr>
              <a:latin typeface="Times New Roman" panose="02020603050405020304" pitchFamily="18" charset="0"/>
              <a:ea typeface="Mulish"/>
              <a:cs typeface="Times New Roman" panose="02020603050405020304" pitchFamily="18" charset="0"/>
              <a:sym typeface="Mulish"/>
            </a:endParaRPr>
          </a:p>
        </p:txBody>
      </p:sp>
      <p:sp>
        <p:nvSpPr>
          <p:cNvPr id="308" name="Google Shape;308;p34"/>
          <p:cNvSpPr/>
          <p:nvPr/>
        </p:nvSpPr>
        <p:spPr>
          <a:xfrm>
            <a:off x="405880" y="2949581"/>
            <a:ext cx="1923852" cy="300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ea typeface="Mulish"/>
                <a:cs typeface="Times New Roman" panose="02020603050405020304" pitchFamily="18" charset="0"/>
                <a:sym typeface="Mulish"/>
              </a:rPr>
              <a:t>Codestral Mamba  [7B]</a:t>
            </a:r>
            <a:endParaRPr>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309" name="Google Shape;309;p34"/>
          <p:cNvSpPr/>
          <p:nvPr/>
        </p:nvSpPr>
        <p:spPr>
          <a:xfrm>
            <a:off x="6496216" y="2905881"/>
            <a:ext cx="1959289" cy="300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pitchFamily="18" charset="0"/>
                <a:ea typeface="Mulish"/>
                <a:cs typeface="Times New Roman" panose="02020603050405020304" pitchFamily="18" charset="0"/>
                <a:sym typeface="Mulish"/>
              </a:rPr>
              <a:t>Mixtral 8x7B   [46.7B]</a:t>
            </a:r>
            <a:endParaRPr>
              <a:latin typeface="Times New Roman" panose="02020603050405020304" pitchFamily="18" charset="0"/>
              <a:ea typeface="Mulish"/>
              <a:cs typeface="Times New Roman" panose="02020603050405020304" pitchFamily="18" charset="0"/>
              <a:sym typeface="Mulish"/>
            </a:endParaRPr>
          </a:p>
        </p:txBody>
      </p:sp>
      <p:cxnSp>
        <p:nvCxnSpPr>
          <p:cNvPr id="310" name="Google Shape;310;p34"/>
          <p:cNvCxnSpPr>
            <a:cxnSpLocks/>
            <a:stCxn id="298" idx="2"/>
            <a:endCxn id="299" idx="0"/>
          </p:cNvCxnSpPr>
          <p:nvPr/>
        </p:nvCxnSpPr>
        <p:spPr>
          <a:xfrm rot="16200000" flipH="1">
            <a:off x="5542595" y="418343"/>
            <a:ext cx="1070391" cy="2789371"/>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11" name="Google Shape;311;p34"/>
          <p:cNvCxnSpPr>
            <a:cxnSpLocks/>
            <a:stCxn id="298" idx="2"/>
            <a:endCxn id="301" idx="0"/>
          </p:cNvCxnSpPr>
          <p:nvPr/>
        </p:nvCxnSpPr>
        <p:spPr>
          <a:xfrm rot="5400000">
            <a:off x="4150058" y="1810881"/>
            <a:ext cx="1066095" cy="127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12" name="Google Shape;312;p34"/>
          <p:cNvCxnSpPr>
            <a:cxnSpLocks/>
            <a:stCxn id="298" idx="2"/>
            <a:endCxn id="304" idx="0"/>
          </p:cNvCxnSpPr>
          <p:nvPr/>
        </p:nvCxnSpPr>
        <p:spPr>
          <a:xfrm rot="5400000">
            <a:off x="2513177" y="159696"/>
            <a:ext cx="1051791" cy="3288066"/>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13" name="Google Shape;313;p34"/>
          <p:cNvSpPr txBox="1"/>
          <p:nvPr/>
        </p:nvSpPr>
        <p:spPr>
          <a:xfrm>
            <a:off x="50332" y="1956119"/>
            <a:ext cx="1517500" cy="3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latin typeface="Times New Roman" panose="02020603050405020304" pitchFamily="18" charset="0"/>
                <a:cs typeface="Times New Roman" panose="02020603050405020304" pitchFamily="18" charset="0"/>
              </a:rPr>
              <a:t>Research Models</a:t>
            </a:r>
            <a:endParaRPr dirty="0">
              <a:solidFill>
                <a:schemeClr val="tx1"/>
              </a:solidFill>
              <a:latin typeface="Times New Roman" panose="02020603050405020304" pitchFamily="18" charset="0"/>
              <a:cs typeface="Times New Roman" panose="02020603050405020304" pitchFamily="18" charset="0"/>
            </a:endParaRPr>
          </a:p>
        </p:txBody>
      </p:sp>
      <p:sp>
        <p:nvSpPr>
          <p:cNvPr id="314" name="Google Shape;314;p34"/>
          <p:cNvSpPr txBox="1"/>
          <p:nvPr/>
        </p:nvSpPr>
        <p:spPr>
          <a:xfrm>
            <a:off x="3434147" y="1964168"/>
            <a:ext cx="1336636" cy="3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latin typeface="Times New Roman" panose="02020603050405020304" pitchFamily="18" charset="0"/>
                <a:cs typeface="Times New Roman" panose="02020603050405020304" pitchFamily="18" charset="0"/>
              </a:rPr>
              <a:t>Premier models</a:t>
            </a:r>
            <a:endParaRPr dirty="0">
              <a:solidFill>
                <a:schemeClr val="tx1"/>
              </a:solidFill>
              <a:latin typeface="Times New Roman" panose="02020603050405020304" pitchFamily="18" charset="0"/>
              <a:cs typeface="Times New Roman" panose="02020603050405020304" pitchFamily="18" charset="0"/>
            </a:endParaRPr>
          </a:p>
        </p:txBody>
      </p:sp>
      <p:sp>
        <p:nvSpPr>
          <p:cNvPr id="315" name="Google Shape;315;p34"/>
          <p:cNvSpPr txBox="1"/>
          <p:nvPr/>
        </p:nvSpPr>
        <p:spPr>
          <a:xfrm>
            <a:off x="6241757" y="1986209"/>
            <a:ext cx="1693377" cy="3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latin typeface="Times New Roman" panose="02020603050405020304" pitchFamily="18" charset="0"/>
                <a:cs typeface="Times New Roman" panose="02020603050405020304" pitchFamily="18" charset="0"/>
              </a:rPr>
              <a:t>Legacy Models</a:t>
            </a:r>
            <a:endParaRPr dirty="0">
              <a:solidFill>
                <a:schemeClr val="tx1"/>
              </a:solidFill>
              <a:latin typeface="Times New Roman" panose="02020603050405020304" pitchFamily="18" charset="0"/>
              <a:cs typeface="Times New Roman" panose="02020603050405020304" pitchFamily="18" charset="0"/>
            </a:endParaRPr>
          </a:p>
        </p:txBody>
      </p:sp>
      <p:sp>
        <p:nvSpPr>
          <p:cNvPr id="316" name="Google Shape;316;p34"/>
          <p:cNvSpPr txBox="1"/>
          <p:nvPr/>
        </p:nvSpPr>
        <p:spPr>
          <a:xfrm>
            <a:off x="5377959" y="4701784"/>
            <a:ext cx="34209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chemeClr val="hlink"/>
                </a:solidFill>
                <a:latin typeface="Times New Roman" panose="02020603050405020304" pitchFamily="18" charset="0"/>
                <a:cs typeface="Times New Roman" panose="02020603050405020304" pitchFamily="18" charset="0"/>
                <a:hlinkClick r:id="rId4"/>
              </a:rPr>
              <a:t>Models | Mistral AI Large Language Models</a:t>
            </a:r>
            <a:endParaRPr>
              <a:latin typeface="Times New Roman" panose="02020603050405020304" pitchFamily="18" charset="0"/>
              <a:cs typeface="Times New Roman" panose="02020603050405020304" pitchFamily="18" charset="0"/>
            </a:endParaRPr>
          </a:p>
        </p:txBody>
      </p:sp>
      <p:sp>
        <p:nvSpPr>
          <p:cNvPr id="317" name="Google Shape;317;p34"/>
          <p:cNvSpPr/>
          <p:nvPr/>
        </p:nvSpPr>
        <p:spPr>
          <a:xfrm>
            <a:off x="3653307" y="2870513"/>
            <a:ext cx="1981776" cy="31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pitchFamily="18" charset="0"/>
                <a:ea typeface="Mulish"/>
                <a:cs typeface="Times New Roman" panose="02020603050405020304" pitchFamily="18" charset="0"/>
                <a:sym typeface="Mulish"/>
              </a:rPr>
              <a:t>Mistral Small [22.2B]</a:t>
            </a:r>
            <a:endParaRPr>
              <a:latin typeface="Times New Roman" panose="02020603050405020304" pitchFamily="18" charset="0"/>
              <a:ea typeface="Mulish"/>
              <a:cs typeface="Times New Roman" panose="02020603050405020304" pitchFamily="18" charset="0"/>
              <a:sym typeface="Mulish"/>
            </a:endParaRPr>
          </a:p>
        </p:txBody>
      </p:sp>
      <p:sp>
        <p:nvSpPr>
          <p:cNvPr id="318" name="Google Shape;318;p34"/>
          <p:cNvSpPr/>
          <p:nvPr/>
        </p:nvSpPr>
        <p:spPr>
          <a:xfrm>
            <a:off x="3701881" y="3663924"/>
            <a:ext cx="1981775" cy="39963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pitchFamily="18" charset="0"/>
                <a:ea typeface="Mulish"/>
                <a:cs typeface="Times New Roman" panose="02020603050405020304" pitchFamily="18" charset="0"/>
                <a:sym typeface="Mulish"/>
              </a:rPr>
              <a:t>Mistral Embed [API access]</a:t>
            </a:r>
            <a:endParaRPr>
              <a:latin typeface="Times New Roman" panose="02020603050405020304" pitchFamily="18" charset="0"/>
              <a:ea typeface="Mulish"/>
              <a:cs typeface="Times New Roman" panose="02020603050405020304" pitchFamily="18" charset="0"/>
              <a:sym typeface="Mulish"/>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32F76A48-4E19-449D-9B58-9A4351368A42}"/>
                  </a:ext>
                </a:extLst>
              </p14:cNvPr>
              <p14:cNvContentPartPr/>
              <p14:nvPr/>
            </p14:nvContentPartPr>
            <p14:xfrm>
              <a:off x="396720" y="2356200"/>
              <a:ext cx="8314560" cy="843480"/>
            </p14:xfrm>
          </p:contentPart>
        </mc:Choice>
        <mc:Fallback>
          <p:pic>
            <p:nvPicPr>
              <p:cNvPr id="2" name="Ink 1">
                <a:extLst>
                  <a:ext uri="{FF2B5EF4-FFF2-40B4-BE49-F238E27FC236}">
                    <a16:creationId xmlns:a16="http://schemas.microsoft.com/office/drawing/2014/main" id="{32F76A48-4E19-449D-9B58-9A4351368A42}"/>
                  </a:ext>
                </a:extLst>
              </p:cNvPr>
              <p:cNvPicPr/>
              <p:nvPr/>
            </p:nvPicPr>
            <p:blipFill>
              <a:blip r:embed="rId6"/>
              <a:stretch>
                <a:fillRect/>
              </a:stretch>
            </p:blipFill>
            <p:spPr>
              <a:xfrm>
                <a:off x="387360" y="2346840"/>
                <a:ext cx="8333280" cy="862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300" grpId="0" animBg="1"/>
      <p:bldP spid="301" grpId="0" animBg="1"/>
      <p:bldP spid="302" grpId="0" animBg="1"/>
      <p:bldP spid="306" grpId="0" animBg="1"/>
      <p:bldP spid="307" grpId="0" animBg="1"/>
      <p:bldP spid="309" grpId="0" animBg="1"/>
      <p:bldP spid="314" grpId="0"/>
      <p:bldP spid="315" grpId="0"/>
      <p:bldP spid="317" grpId="0" animBg="1"/>
      <p:bldP spid="3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6"/>
          <p:cNvSpPr/>
          <p:nvPr/>
        </p:nvSpPr>
        <p:spPr>
          <a:xfrm>
            <a:off x="6243750" y="973575"/>
            <a:ext cx="2074500" cy="753000"/>
          </a:xfrm>
          <a:prstGeom prst="roundRect">
            <a:avLst>
              <a:gd name="adj" fmla="val 16667"/>
            </a:avLst>
          </a:prstGeom>
          <a:solidFill>
            <a:srgbClr val="FFC7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ea typeface="Mulish"/>
                <a:cs typeface="Times New Roman" panose="02020603050405020304" pitchFamily="18" charset="0"/>
                <a:sym typeface="Mulish"/>
              </a:rPr>
              <a:t>Instruction fine-tuned Model</a:t>
            </a:r>
            <a:endParaRPr>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350" name="Google Shape;350;p36"/>
          <p:cNvSpPr/>
          <p:nvPr/>
        </p:nvSpPr>
        <p:spPr>
          <a:xfrm>
            <a:off x="634200" y="973575"/>
            <a:ext cx="1629000" cy="7530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ea typeface="Mulish"/>
                <a:cs typeface="Times New Roman" panose="02020603050405020304" pitchFamily="18" charset="0"/>
                <a:sym typeface="Mulish"/>
              </a:rPr>
              <a:t>Pretrained base model</a:t>
            </a:r>
            <a:endParaRPr>
              <a:solidFill>
                <a:schemeClr val="tx1"/>
              </a:solidFill>
              <a:latin typeface="Times New Roman" panose="02020603050405020304" pitchFamily="18" charset="0"/>
              <a:ea typeface="Mulish"/>
              <a:cs typeface="Times New Roman" panose="02020603050405020304" pitchFamily="18" charset="0"/>
              <a:sym typeface="Mulish"/>
            </a:endParaRPr>
          </a:p>
        </p:txBody>
      </p:sp>
      <p:cxnSp>
        <p:nvCxnSpPr>
          <p:cNvPr id="351" name="Google Shape;351;p36"/>
          <p:cNvCxnSpPr>
            <a:stCxn id="350" idx="3"/>
            <a:endCxn id="352" idx="2"/>
          </p:cNvCxnSpPr>
          <p:nvPr/>
        </p:nvCxnSpPr>
        <p:spPr>
          <a:xfrm>
            <a:off x="2263200" y="1350075"/>
            <a:ext cx="1061400" cy="0"/>
          </a:xfrm>
          <a:prstGeom prst="straightConnector1">
            <a:avLst/>
          </a:prstGeom>
          <a:noFill/>
          <a:ln w="9525" cap="flat" cmpd="sng">
            <a:solidFill>
              <a:schemeClr val="dk2"/>
            </a:solidFill>
            <a:prstDash val="solid"/>
            <a:round/>
            <a:headEnd type="none" w="med" len="med"/>
            <a:tailEnd type="triangle" w="med" len="med"/>
          </a:ln>
        </p:spPr>
      </p:cxnSp>
      <p:sp>
        <p:nvSpPr>
          <p:cNvPr id="352" name="Google Shape;352;p36"/>
          <p:cNvSpPr/>
          <p:nvPr/>
        </p:nvSpPr>
        <p:spPr>
          <a:xfrm>
            <a:off x="3324475" y="605475"/>
            <a:ext cx="1900800" cy="1489200"/>
          </a:xfrm>
          <a:prstGeom prst="snip1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tx1"/>
                </a:solidFill>
                <a:latin typeface="Times New Roman" panose="02020603050405020304" pitchFamily="18" charset="0"/>
                <a:ea typeface="Mulish"/>
                <a:cs typeface="Times New Roman" panose="02020603050405020304" pitchFamily="18" charset="0"/>
                <a:sym typeface="Mulish"/>
              </a:rPr>
              <a:t>Millions of Task-specific examples</a:t>
            </a:r>
            <a:endParaRPr>
              <a:solidFill>
                <a:schemeClr val="tx1"/>
              </a:solidFill>
              <a:latin typeface="Times New Roman" panose="02020603050405020304" pitchFamily="18" charset="0"/>
              <a:ea typeface="Mulish"/>
              <a:cs typeface="Times New Roman" panose="02020603050405020304" pitchFamily="18" charset="0"/>
              <a:sym typeface="Mulish"/>
            </a:endParaRPr>
          </a:p>
        </p:txBody>
      </p:sp>
      <p:cxnSp>
        <p:nvCxnSpPr>
          <p:cNvPr id="353" name="Google Shape;353;p36"/>
          <p:cNvCxnSpPr>
            <a:stCxn id="352" idx="0"/>
            <a:endCxn id="349" idx="1"/>
          </p:cNvCxnSpPr>
          <p:nvPr/>
        </p:nvCxnSpPr>
        <p:spPr>
          <a:xfrm>
            <a:off x="5225275" y="1350075"/>
            <a:ext cx="1018500" cy="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36"/>
          <p:cNvCxnSpPr>
            <a:stCxn id="352" idx="1"/>
            <a:endCxn id="355" idx="3"/>
          </p:cNvCxnSpPr>
          <p:nvPr/>
        </p:nvCxnSpPr>
        <p:spPr>
          <a:xfrm flipH="1">
            <a:off x="1274275" y="2094675"/>
            <a:ext cx="3000600" cy="5904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36"/>
          <p:cNvCxnSpPr>
            <a:stCxn id="352" idx="1"/>
            <a:endCxn id="357" idx="3"/>
          </p:cNvCxnSpPr>
          <p:nvPr/>
        </p:nvCxnSpPr>
        <p:spPr>
          <a:xfrm>
            <a:off x="4274875" y="2094675"/>
            <a:ext cx="3172800" cy="6120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36"/>
          <p:cNvCxnSpPr>
            <a:stCxn id="352" idx="1"/>
            <a:endCxn id="359" idx="3"/>
          </p:cNvCxnSpPr>
          <p:nvPr/>
        </p:nvCxnSpPr>
        <p:spPr>
          <a:xfrm flipH="1">
            <a:off x="3048475" y="2094675"/>
            <a:ext cx="1226400" cy="5904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6"/>
          <p:cNvCxnSpPr>
            <a:stCxn id="352" idx="1"/>
            <a:endCxn id="361" idx="3"/>
          </p:cNvCxnSpPr>
          <p:nvPr/>
        </p:nvCxnSpPr>
        <p:spPr>
          <a:xfrm>
            <a:off x="4274875" y="2094675"/>
            <a:ext cx="1665000" cy="5904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6"/>
          <p:cNvCxnSpPr>
            <a:stCxn id="352" idx="1"/>
            <a:endCxn id="363" idx="3"/>
          </p:cNvCxnSpPr>
          <p:nvPr/>
        </p:nvCxnSpPr>
        <p:spPr>
          <a:xfrm>
            <a:off x="4274875" y="2094675"/>
            <a:ext cx="157500" cy="590400"/>
          </a:xfrm>
          <a:prstGeom prst="straightConnector1">
            <a:avLst/>
          </a:prstGeom>
          <a:noFill/>
          <a:ln w="9525" cap="flat" cmpd="sng">
            <a:solidFill>
              <a:schemeClr val="dk2"/>
            </a:solidFill>
            <a:prstDash val="solid"/>
            <a:round/>
            <a:headEnd type="none" w="med" len="med"/>
            <a:tailEnd type="none" w="med" len="med"/>
          </a:ln>
        </p:spPr>
      </p:cxnSp>
      <p:sp>
        <p:nvSpPr>
          <p:cNvPr id="355" name="Google Shape;355;p36"/>
          <p:cNvSpPr/>
          <p:nvPr/>
        </p:nvSpPr>
        <p:spPr>
          <a:xfrm>
            <a:off x="192150" y="2685075"/>
            <a:ext cx="2164500" cy="1831500"/>
          </a:xfrm>
          <a:prstGeom prst="round2DiagRect">
            <a:avLst>
              <a:gd name="adj1" fmla="val 16667"/>
              <a:gd name="adj2" fmla="val 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"instruction": "Describe the structure of an atom.",</a:t>
            </a:r>
            <a:endParaRPr sz="8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"input": "",</a:t>
            </a:r>
            <a:endParaRPr sz="800">
              <a:latin typeface="Mulish Medium"/>
              <a:ea typeface="Mulish Medium"/>
              <a:cs typeface="Mulish Medium"/>
              <a:sym typeface="Mulish Medium"/>
            </a:endParaRPr>
          </a:p>
          <a:p>
            <a:pPr marL="0" lvl="0" indent="0" algn="l" rtl="0">
              <a:spcBef>
                <a:spcPts val="0"/>
              </a:spcBef>
              <a:spcAft>
                <a:spcPts val="0"/>
              </a:spcAft>
              <a:buNone/>
            </a:pPr>
            <a:r>
              <a:rPr lang="en-GB" sz="800">
                <a:latin typeface="Mulish Medium"/>
                <a:ea typeface="Mulish Medium"/>
                <a:cs typeface="Mulish Medium"/>
                <a:sym typeface="Mulish Medium"/>
              </a:rPr>
              <a:t>        "output": "An atom is made up of a nucleus, which contains protons and neutrons, surrounded by electrons that travel in orbits around the nucleus. The protons and neutrons have a positive charge, while the electrons have a negative charge, resulting in an overall neutral atom. The number of each particle determines the atomic number and the type of atom."}</a:t>
            </a:r>
            <a:endParaRPr sz="800">
              <a:latin typeface="Mulish Medium"/>
              <a:ea typeface="Mulish Medium"/>
              <a:cs typeface="Mulish Medium"/>
              <a:sym typeface="Mulish Medium"/>
            </a:endParaRPr>
          </a:p>
        </p:txBody>
      </p:sp>
      <p:sp>
        <p:nvSpPr>
          <p:cNvPr id="359" name="Google Shape;359;p36"/>
          <p:cNvSpPr/>
          <p:nvPr/>
        </p:nvSpPr>
        <p:spPr>
          <a:xfrm>
            <a:off x="2494325" y="2685075"/>
            <a:ext cx="1108200" cy="1831500"/>
          </a:xfrm>
          <a:prstGeom prst="round2DiagRect">
            <a:avLst>
              <a:gd name="adj1" fmla="val 16667"/>
              <a:gd name="adj2" fmla="val 0"/>
            </a:avLst>
          </a:prstGeom>
          <a:solidFill>
            <a:srgbClr val="E6FC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{"instruction": "Identify the odd one out.",</a:t>
            </a:r>
            <a:endParaRPr sz="8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"input": "Twitter, Instagram, Telegram",</a:t>
            </a:r>
            <a:endParaRPr sz="8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"output": "Telegram"},</a:t>
            </a:r>
            <a:endParaRPr sz="800">
              <a:latin typeface="Mulish Medium"/>
              <a:ea typeface="Mulish Medium"/>
              <a:cs typeface="Mulish Medium"/>
              <a:sym typeface="Mulish Medium"/>
            </a:endParaRPr>
          </a:p>
          <a:p>
            <a:pPr marL="0" lvl="0" indent="0" algn="l" rtl="0">
              <a:spcBef>
                <a:spcPts val="0"/>
              </a:spcBef>
              <a:spcAft>
                <a:spcPts val="0"/>
              </a:spcAft>
              <a:buNone/>
            </a:pPr>
            <a:endParaRPr sz="800">
              <a:latin typeface="Mulish Medium"/>
              <a:ea typeface="Mulish Medium"/>
              <a:cs typeface="Mulish Medium"/>
              <a:sym typeface="Mulish Medium"/>
            </a:endParaRPr>
          </a:p>
        </p:txBody>
      </p:sp>
      <p:sp>
        <p:nvSpPr>
          <p:cNvPr id="363" name="Google Shape;363;p36"/>
          <p:cNvSpPr/>
          <p:nvPr/>
        </p:nvSpPr>
        <p:spPr>
          <a:xfrm>
            <a:off x="3740150" y="2685075"/>
            <a:ext cx="1384500" cy="1831500"/>
          </a:xfrm>
          <a:prstGeom prst="round2DiagRect">
            <a:avLst>
              <a:gd name="adj1" fmla="val 16667"/>
              <a:gd name="adj2" fmla="val 0"/>
            </a:avLst>
          </a:prstGeom>
          <a:solidFill>
            <a:srgbClr val="E7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"instruction": "Classify the following into animals, plants, and minerals",</a:t>
            </a:r>
            <a:endParaRPr sz="800">
              <a:latin typeface="Mulish Medium"/>
              <a:ea typeface="Mulish Medium"/>
              <a:cs typeface="Mulish Medium"/>
              <a:sym typeface="Mulish Medium"/>
            </a:endParaRPr>
          </a:p>
          <a:p>
            <a:pPr marL="0" lvl="0" indent="0" algn="ctr"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"input": "Oak tree, copper ore, elephant",</a:t>
            </a:r>
            <a:endParaRPr sz="800">
              <a:latin typeface="Mulish Medium"/>
              <a:ea typeface="Mulish Medium"/>
              <a:cs typeface="Mulish Medium"/>
              <a:sym typeface="Mulish Medium"/>
            </a:endParaRPr>
          </a:p>
          <a:p>
            <a:pPr marL="0" lvl="0" indent="0" algn="ctr"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"output": "Oak tree: Plant\n Copper ore: Mineral\n Elephant: Animal"},</a:t>
            </a:r>
            <a:endParaRPr sz="800">
              <a:latin typeface="Mulish Medium"/>
              <a:ea typeface="Mulish Medium"/>
              <a:cs typeface="Mulish Medium"/>
              <a:sym typeface="Mulish Medium"/>
            </a:endParaRPr>
          </a:p>
          <a:p>
            <a:pPr marL="0" lvl="0" indent="0" algn="ctr" rtl="0">
              <a:spcBef>
                <a:spcPts val="0"/>
              </a:spcBef>
              <a:spcAft>
                <a:spcPts val="0"/>
              </a:spcAft>
              <a:buNone/>
            </a:pPr>
            <a:endParaRPr sz="800">
              <a:latin typeface="Mulish Medium"/>
              <a:ea typeface="Mulish Medium"/>
              <a:cs typeface="Mulish Medium"/>
              <a:sym typeface="Mulish Medium"/>
            </a:endParaRPr>
          </a:p>
        </p:txBody>
      </p:sp>
      <p:sp>
        <p:nvSpPr>
          <p:cNvPr id="361" name="Google Shape;361;p36"/>
          <p:cNvSpPr/>
          <p:nvPr/>
        </p:nvSpPr>
        <p:spPr>
          <a:xfrm>
            <a:off x="5313675" y="2685075"/>
            <a:ext cx="1252500" cy="1831500"/>
          </a:xfrm>
          <a:prstGeom prst="round2DiagRect">
            <a:avLst>
              <a:gd name="adj1" fmla="val 16667"/>
              <a:gd name="adj2" fmla="val 0"/>
            </a:avLst>
          </a:prstGeom>
          <a:solidFill>
            <a:srgbClr val="FFFAE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"instruction": "Use the given data to calculate the median.",</a:t>
            </a:r>
            <a:endParaRPr sz="800">
              <a:latin typeface="Mulish Medium"/>
              <a:ea typeface="Mulish Medium"/>
              <a:cs typeface="Mulish Medium"/>
              <a:sym typeface="Mulish Medium"/>
            </a:endParaRPr>
          </a:p>
          <a:p>
            <a:pPr marL="0" lvl="0" indent="0" algn="ctr"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"input": "[2, 3, 7, 8, 10]",</a:t>
            </a:r>
            <a:endParaRPr sz="800">
              <a:latin typeface="Mulish Medium"/>
              <a:ea typeface="Mulish Medium"/>
              <a:cs typeface="Mulish Medium"/>
              <a:sym typeface="Mulish Medium"/>
            </a:endParaRPr>
          </a:p>
          <a:p>
            <a:pPr marL="0" lvl="0" indent="0" algn="ctr" rtl="0">
              <a:spcBef>
                <a:spcPts val="0"/>
              </a:spcBef>
              <a:spcAft>
                <a:spcPts val="0"/>
              </a:spcAft>
              <a:buNone/>
            </a:pPr>
            <a:r>
              <a:rPr lang="en-GB" sz="800">
                <a:latin typeface="Mulish Medium"/>
                <a:ea typeface="Mulish Medium"/>
                <a:cs typeface="Mulish Medium"/>
                <a:sym typeface="Mulish Medium"/>
              </a:rPr>
              <a:t>        "output": "The median of the given data is 7." },</a:t>
            </a:r>
            <a:endParaRPr sz="800">
              <a:latin typeface="Mulish Medium"/>
              <a:ea typeface="Mulish Medium"/>
              <a:cs typeface="Mulish Medium"/>
              <a:sym typeface="Mulish Medium"/>
            </a:endParaRPr>
          </a:p>
        </p:txBody>
      </p:sp>
      <p:sp>
        <p:nvSpPr>
          <p:cNvPr id="357" name="Google Shape;357;p36"/>
          <p:cNvSpPr/>
          <p:nvPr/>
        </p:nvSpPr>
        <p:spPr>
          <a:xfrm>
            <a:off x="6821275" y="2706525"/>
            <a:ext cx="1252500" cy="1831500"/>
          </a:xfrm>
          <a:prstGeom prst="round2DiagRect">
            <a:avLst>
              <a:gd name="adj1" fmla="val 16667"/>
              <a:gd name="adj2" fmla="val 0"/>
            </a:avLst>
          </a:prstGeom>
          <a:solidFill>
            <a:srgbClr val="FFEE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{"instruction": "Paraphrase the following sentence",</a:t>
            </a:r>
            <a:endParaRPr sz="800">
              <a:latin typeface="Mulish Medium"/>
              <a:ea typeface="Mulish Medium"/>
              <a:cs typeface="Mulish Medium"/>
              <a:sym typeface="Mulish Medium"/>
            </a:endParaRPr>
          </a:p>
          <a:p>
            <a:pPr marL="0" lvl="0" indent="0" algn="ctr" rtl="0">
              <a:spcBef>
                <a:spcPts val="0"/>
              </a:spcBef>
              <a:spcAft>
                <a:spcPts val="0"/>
              </a:spcAft>
              <a:buClr>
                <a:schemeClr val="dk1"/>
              </a:buClr>
              <a:buSzPts val="1100"/>
              <a:buFont typeface="Arial"/>
              <a:buNone/>
            </a:pPr>
            <a:r>
              <a:rPr lang="en-GB" sz="800">
                <a:latin typeface="Mulish Medium"/>
                <a:ea typeface="Mulish Medium"/>
                <a:cs typeface="Mulish Medium"/>
                <a:sym typeface="Mulish Medium"/>
              </a:rPr>
              <a:t>        "input": "The scientists conducted a rigorous experiment",</a:t>
            </a:r>
            <a:endParaRPr sz="800">
              <a:latin typeface="Mulish Medium"/>
              <a:ea typeface="Mulish Medium"/>
              <a:cs typeface="Mulish Medium"/>
              <a:sym typeface="Mulish Medium"/>
            </a:endParaRPr>
          </a:p>
          <a:p>
            <a:pPr marL="0" lvl="0" indent="0" algn="ctr" rtl="0">
              <a:spcBef>
                <a:spcPts val="0"/>
              </a:spcBef>
              <a:spcAft>
                <a:spcPts val="0"/>
              </a:spcAft>
              <a:buNone/>
            </a:pPr>
            <a:r>
              <a:rPr lang="en-GB" sz="800">
                <a:latin typeface="Mulish Medium"/>
                <a:ea typeface="Mulish Medium"/>
                <a:cs typeface="Mulish Medium"/>
                <a:sym typeface="Mulish Medium"/>
              </a:rPr>
              <a:t>        "output": "The scientists ran a thorough experiment."},</a:t>
            </a:r>
            <a:endParaRPr sz="800">
              <a:latin typeface="Mulish Medium"/>
              <a:ea typeface="Mulish Medium"/>
              <a:cs typeface="Mulish Medium"/>
              <a:sym typeface="Mulish Medium"/>
            </a:endParaRPr>
          </a:p>
        </p:txBody>
      </p:sp>
      <p:sp>
        <p:nvSpPr>
          <p:cNvPr id="364" name="Google Shape;364;p36"/>
          <p:cNvSpPr txBox="1"/>
          <p:nvPr/>
        </p:nvSpPr>
        <p:spPr>
          <a:xfrm>
            <a:off x="2243875" y="1101925"/>
            <a:ext cx="10614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b="1">
                <a:solidFill>
                  <a:schemeClr val="tx1"/>
                </a:solidFill>
                <a:latin typeface="Times New Roman" panose="02020603050405020304" pitchFamily="18" charset="0"/>
                <a:ea typeface="Mulish"/>
                <a:cs typeface="Times New Roman" panose="02020603050405020304" pitchFamily="18" charset="0"/>
                <a:sym typeface="Mulish"/>
              </a:rPr>
              <a:t>Fine-tuned on </a:t>
            </a:r>
            <a:endParaRPr sz="1050" b="1">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365" name="Google Shape;365;p36"/>
          <p:cNvSpPr txBox="1"/>
          <p:nvPr/>
        </p:nvSpPr>
        <p:spPr>
          <a:xfrm>
            <a:off x="5244475" y="1101925"/>
            <a:ext cx="10614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b="1">
                <a:solidFill>
                  <a:schemeClr val="tx1"/>
                </a:solidFill>
                <a:latin typeface="Times New Roman" panose="02020603050405020304" pitchFamily="18" charset="0"/>
                <a:ea typeface="Mulish"/>
                <a:cs typeface="Times New Roman" panose="02020603050405020304" pitchFamily="18" charset="0"/>
                <a:sym typeface="Mulish"/>
              </a:rPr>
              <a:t>results in </a:t>
            </a:r>
            <a:endParaRPr sz="1050" b="1">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366" name="Google Shape;366;p36"/>
          <p:cNvSpPr txBox="1"/>
          <p:nvPr/>
        </p:nvSpPr>
        <p:spPr>
          <a:xfrm>
            <a:off x="8177000" y="3438250"/>
            <a:ext cx="8643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367" name="Google Shape;367;p36"/>
          <p:cNvSpPr txBox="1"/>
          <p:nvPr/>
        </p:nvSpPr>
        <p:spPr>
          <a:xfrm>
            <a:off x="6406375" y="4864775"/>
            <a:ext cx="273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raw.githubusercontent.com/tatsu-lab/stanford_alpaca/refs/heads/main/alpaca_data.json</a:t>
            </a:r>
            <a:endParaRPr sz="500"/>
          </a:p>
          <a:p>
            <a:pPr marL="0" lvl="0" indent="0" algn="l" rtl="0">
              <a:spcBef>
                <a:spcPts val="0"/>
              </a:spcBef>
              <a:spcAft>
                <a:spcPts val="0"/>
              </a:spcAft>
              <a:buNone/>
            </a:pPr>
            <a:r>
              <a:rPr lang="en-GB" sz="500" u="sng">
                <a:solidFill>
                  <a:schemeClr val="hlink"/>
                </a:solidFill>
                <a:hlinkClick r:id="rId4"/>
              </a:rPr>
              <a:t>https://github.com/zhilizju/Awesome-instruction-tuning?tab=readme-ov-file</a:t>
            </a:r>
            <a:endParaRPr sz="500"/>
          </a:p>
        </p:txBody>
      </p:sp>
      <p:sp>
        <p:nvSpPr>
          <p:cNvPr id="368" name="Google Shape;368;p36"/>
          <p:cNvSpPr txBox="1"/>
          <p:nvPr/>
        </p:nvSpPr>
        <p:spPr>
          <a:xfrm>
            <a:off x="141300" y="4538025"/>
            <a:ext cx="7139700" cy="453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a:solidFill>
                  <a:srgbClr val="434343"/>
                </a:solidFill>
                <a:latin typeface="Times New Roman" panose="02020603050405020304" pitchFamily="18" charset="0"/>
                <a:ea typeface="Mulish"/>
                <a:cs typeface="Times New Roman" panose="02020603050405020304" pitchFamily="18" charset="0"/>
                <a:sym typeface="Mulish"/>
              </a:rPr>
              <a:t>Objective</a:t>
            </a:r>
            <a:r>
              <a:rPr lang="en-GB" dirty="0">
                <a:solidFill>
                  <a:srgbClr val="434343"/>
                </a:solidFill>
                <a:latin typeface="Times New Roman" panose="02020603050405020304" pitchFamily="18" charset="0"/>
                <a:ea typeface="Mulish"/>
                <a:cs typeface="Times New Roman" panose="02020603050405020304" pitchFamily="18" charset="0"/>
                <a:sym typeface="Mulish"/>
              </a:rPr>
              <a:t> : To improve the models' ability to understand (generalization) and follow user instructions effectively.</a:t>
            </a:r>
            <a:endParaRPr dirty="0">
              <a:solidFill>
                <a:srgbClr val="434343"/>
              </a:solidFill>
              <a:latin typeface="Times New Roman" panose="02020603050405020304" pitchFamily="18" charset="0"/>
              <a:ea typeface="Mulish"/>
              <a:cs typeface="Times New Roman" panose="02020603050405020304" pitchFamily="18" charset="0"/>
              <a:sym typeface="Mulish"/>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3198B7D-1B79-48B4-8FAC-95269F324BA0}"/>
                  </a:ext>
                </a:extLst>
              </p14:cNvPr>
              <p14:cNvContentPartPr/>
              <p14:nvPr/>
            </p14:nvContentPartPr>
            <p14:xfrm>
              <a:off x="763920" y="1589760"/>
              <a:ext cx="7022520" cy="1765080"/>
            </p14:xfrm>
          </p:contentPart>
        </mc:Choice>
        <mc:Fallback>
          <p:pic>
            <p:nvPicPr>
              <p:cNvPr id="2" name="Ink 1">
                <a:extLst>
                  <a:ext uri="{FF2B5EF4-FFF2-40B4-BE49-F238E27FC236}">
                    <a16:creationId xmlns:a16="http://schemas.microsoft.com/office/drawing/2014/main" id="{93198B7D-1B79-48B4-8FAC-95269F324BA0}"/>
                  </a:ext>
                </a:extLst>
              </p:cNvPr>
              <p:cNvPicPr/>
              <p:nvPr/>
            </p:nvPicPr>
            <p:blipFill>
              <a:blip r:embed="rId6"/>
              <a:stretch>
                <a:fillRect/>
              </a:stretch>
            </p:blipFill>
            <p:spPr>
              <a:xfrm>
                <a:off x="754560" y="1580400"/>
                <a:ext cx="7041240" cy="1783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9" grpId="0" animBg="1"/>
      <p:bldP spid="363" grpId="0" animBg="1"/>
      <p:bldP spid="361" grpId="0" animBg="1"/>
      <p:bldP spid="357" grpId="0" animBg="1"/>
      <p:bldP spid="366" grpId="0"/>
      <p:bldP spid="3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7"/>
          <p:cNvSpPr txBox="1"/>
          <p:nvPr/>
        </p:nvSpPr>
        <p:spPr>
          <a:xfrm>
            <a:off x="1944950" y="229100"/>
            <a:ext cx="5511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Chat template for Mistral-7B-Instruct</a:t>
            </a:r>
            <a:endParaRPr sz="2000" dirty="0">
              <a:solidFill>
                <a:schemeClr val="dk1"/>
              </a:solidFill>
            </a:endParaRPr>
          </a:p>
        </p:txBody>
      </p:sp>
      <p:sp>
        <p:nvSpPr>
          <p:cNvPr id="374" name="Google Shape;374;p37"/>
          <p:cNvSpPr txBox="1"/>
          <p:nvPr/>
        </p:nvSpPr>
        <p:spPr>
          <a:xfrm>
            <a:off x="433575" y="884175"/>
            <a:ext cx="8127600" cy="104641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SzPts val="12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It's important to note that to effectively prompt the Mistral 7B Instruct and get optimal outputs, it's recommended to use the following chat template : </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375" name="Google Shape;375;p37"/>
          <p:cNvSpPr/>
          <p:nvPr/>
        </p:nvSpPr>
        <p:spPr>
          <a:xfrm>
            <a:off x="1347525" y="2114238"/>
            <a:ext cx="6299700" cy="357000"/>
          </a:xfrm>
          <a:prstGeom prst="round2DiagRect">
            <a:avLst>
              <a:gd name="adj1" fmla="val 16667"/>
              <a:gd name="adj2" fmla="val 0"/>
            </a:avLst>
          </a:prstGeom>
          <a:solidFill>
            <a:schemeClr val="accent3"/>
          </a:solidFill>
          <a:ln w="9525" cap="flat" cmpd="sng">
            <a:solidFill>
              <a:srgbClr val="4B556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Times New Roman" panose="02020603050405020304" pitchFamily="18" charset="0"/>
                <a:ea typeface="Mulish Medium"/>
                <a:cs typeface="Times New Roman" panose="02020603050405020304" pitchFamily="18" charset="0"/>
                <a:sym typeface="Mulish Medium"/>
              </a:rPr>
              <a:t>&lt;s&gt;[INST] Instruction [/INST] Model answer&lt;/s&gt;</a:t>
            </a:r>
            <a:endParaRPr>
              <a:solidFill>
                <a:schemeClr val="lt1"/>
              </a:solidFill>
              <a:latin typeface="Times New Roman" panose="02020603050405020304" pitchFamily="18" charset="0"/>
              <a:ea typeface="Mulish Medium"/>
              <a:cs typeface="Times New Roman" panose="02020603050405020304" pitchFamily="18" charset="0"/>
              <a:sym typeface="Mulish Medium"/>
            </a:endParaRPr>
          </a:p>
        </p:txBody>
      </p:sp>
      <p:sp>
        <p:nvSpPr>
          <p:cNvPr id="376" name="Google Shape;376;p37"/>
          <p:cNvSpPr txBox="1"/>
          <p:nvPr/>
        </p:nvSpPr>
        <p:spPr>
          <a:xfrm>
            <a:off x="492666" y="2889603"/>
            <a:ext cx="7898100" cy="1908184"/>
          </a:xfrm>
          <a:prstGeom prst="rect">
            <a:avLst/>
          </a:prstGeom>
          <a:noFill/>
          <a:ln>
            <a:noFill/>
          </a:ln>
        </p:spPr>
        <p:txBody>
          <a:bodyPr spcFirstLastPara="1" wrap="square" lIns="91425" tIns="91425" rIns="91425" bIns="91425" anchor="t" anchorCtr="0">
            <a:spAutoFit/>
          </a:bodyPr>
          <a:lstStyle/>
          <a:p>
            <a:pPr marL="457200" lvl="0" indent="-304800" algn="just" rtl="0">
              <a:lnSpc>
                <a:spcPct val="200000"/>
              </a:lnSpc>
              <a:spcBef>
                <a:spcPts val="0"/>
              </a:spcBef>
              <a:spcAft>
                <a:spcPts val="0"/>
              </a:spcAft>
              <a:buSzPts val="12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The &lt;s&gt; and &lt;/s&gt; are special tokens for beginning of string (BOS) and end of string (EOS) while [INST] and [/INST] are regular strings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304800" algn="just" rtl="0">
              <a:lnSpc>
                <a:spcPct val="200000"/>
              </a:lnSpc>
              <a:spcBef>
                <a:spcPts val="0"/>
              </a:spcBef>
              <a:spcAft>
                <a:spcPts val="0"/>
              </a:spcAft>
              <a:buSzPts val="12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The very first instruction should begin with a </a:t>
            </a:r>
            <a:r>
              <a:rPr lang="en-GB" i="1" dirty="0">
                <a:solidFill>
                  <a:schemeClr val="tx1"/>
                </a:solidFill>
                <a:latin typeface="Times New Roman" panose="02020603050405020304" pitchFamily="18" charset="0"/>
                <a:ea typeface="Mulish"/>
                <a:cs typeface="Times New Roman" panose="02020603050405020304" pitchFamily="18" charset="0"/>
                <a:sym typeface="Mulish"/>
              </a:rPr>
              <a:t>beginning of string (BOS) token</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a:t>
            </a:r>
            <a:r>
              <a:rPr lang="en-GB" dirty="0">
                <a:solidFill>
                  <a:schemeClr val="tx1"/>
                </a:solidFill>
                <a:latin typeface="Times New Roman" panose="02020603050405020304" pitchFamily="18" charset="0"/>
                <a:ea typeface="Mulish Medium"/>
                <a:cs typeface="Times New Roman" panose="02020603050405020304" pitchFamily="18" charset="0"/>
                <a:sym typeface="Mulish Medium"/>
              </a:rPr>
              <a:t> &lt;s&gt;</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 The next instructions should not. The assistant generation will be ended by the end-of-sentence token id.</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DA66AEC-DE94-4759-8C4F-1BAB9E30E5A0}"/>
                  </a:ext>
                </a:extLst>
              </p14:cNvPr>
              <p14:cNvContentPartPr/>
              <p14:nvPr/>
            </p14:nvContentPartPr>
            <p14:xfrm>
              <a:off x="2627280" y="1813320"/>
              <a:ext cx="6397200" cy="1179360"/>
            </p14:xfrm>
          </p:contentPart>
        </mc:Choice>
        <mc:Fallback>
          <p:pic>
            <p:nvPicPr>
              <p:cNvPr id="2" name="Ink 1">
                <a:extLst>
                  <a:ext uri="{FF2B5EF4-FFF2-40B4-BE49-F238E27FC236}">
                    <a16:creationId xmlns:a16="http://schemas.microsoft.com/office/drawing/2014/main" id="{8DA66AEC-DE94-4759-8C4F-1BAB9E30E5A0}"/>
                  </a:ext>
                </a:extLst>
              </p:cNvPr>
              <p:cNvPicPr/>
              <p:nvPr/>
            </p:nvPicPr>
            <p:blipFill>
              <a:blip r:embed="rId4"/>
              <a:stretch>
                <a:fillRect/>
              </a:stretch>
            </p:blipFill>
            <p:spPr>
              <a:xfrm>
                <a:off x="2617920" y="1803960"/>
                <a:ext cx="6415920" cy="1198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p:nvPr/>
        </p:nvSpPr>
        <p:spPr>
          <a:xfrm>
            <a:off x="2718600" y="22910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What is System Prompt ?</a:t>
            </a:r>
            <a:endParaRPr sz="2000">
              <a:solidFill>
                <a:schemeClr val="dk1"/>
              </a:solidFill>
            </a:endParaRPr>
          </a:p>
        </p:txBody>
      </p:sp>
      <p:sp>
        <p:nvSpPr>
          <p:cNvPr id="382" name="Google Shape;382;p38"/>
          <p:cNvSpPr txBox="1"/>
          <p:nvPr/>
        </p:nvSpPr>
        <p:spPr>
          <a:xfrm>
            <a:off x="312600" y="4063800"/>
            <a:ext cx="8518800" cy="461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800">
              <a:solidFill>
                <a:schemeClr val="dk2"/>
              </a:solidFill>
            </a:endParaRPr>
          </a:p>
        </p:txBody>
      </p:sp>
      <p:sp>
        <p:nvSpPr>
          <p:cNvPr id="383" name="Google Shape;383;p38"/>
          <p:cNvSpPr txBox="1"/>
          <p:nvPr/>
        </p:nvSpPr>
        <p:spPr>
          <a:xfrm>
            <a:off x="254400" y="2717400"/>
            <a:ext cx="8518800" cy="2123628"/>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dirty="0">
                <a:solidFill>
                  <a:schemeClr val="tx1"/>
                </a:solidFill>
                <a:latin typeface="Times New Roman" panose="02020603050405020304" pitchFamily="18" charset="0"/>
                <a:ea typeface="Mulish Medium"/>
                <a:cs typeface="Times New Roman" panose="02020603050405020304" pitchFamily="18" charset="0"/>
                <a:sym typeface="Mulish Medium"/>
              </a:rPr>
              <a:t>Purpose</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Provide initial instructions and context to guide the AI's behaviour before user input.</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dirty="0">
                <a:solidFill>
                  <a:schemeClr val="tx1"/>
                </a:solidFill>
                <a:latin typeface="Times New Roman" panose="02020603050405020304" pitchFamily="18" charset="0"/>
                <a:ea typeface="Mulish"/>
                <a:cs typeface="Times New Roman" panose="02020603050405020304" pitchFamily="18" charset="0"/>
                <a:sym typeface="Mulish"/>
              </a:rPr>
              <a:t>Provides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Background information.</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Desired role of the AI (e.g., helpful assistant, creative writer).</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Specific instructions or constraints.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dirty="0">
                <a:solidFill>
                  <a:schemeClr val="tx1"/>
                </a:solidFill>
                <a:latin typeface="Times New Roman" panose="02020603050405020304" pitchFamily="18" charset="0"/>
                <a:ea typeface="Mulish"/>
                <a:cs typeface="Times New Roman" panose="02020603050405020304" pitchFamily="18" charset="0"/>
                <a:sym typeface="Mulish"/>
              </a:rPr>
              <a:t>Goal</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Ensure LLM’s responses are relevant, appropriate, and aligned with user expectations.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384" name="Google Shape;384;p38"/>
          <p:cNvSpPr/>
          <p:nvPr/>
        </p:nvSpPr>
        <p:spPr>
          <a:xfrm>
            <a:off x="616800" y="785200"/>
            <a:ext cx="7910400" cy="1868700"/>
          </a:xfrm>
          <a:prstGeom prst="round2DiagRect">
            <a:avLst>
              <a:gd name="adj1" fmla="val 16667"/>
              <a:gd name="adj2" fmla="val 0"/>
            </a:avLst>
          </a:prstGeom>
          <a:solidFill>
            <a:srgbClr val="FFFAE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GB" sz="1000">
                <a:solidFill>
                  <a:srgbClr val="741B47"/>
                </a:solidFill>
                <a:latin typeface="Mulish"/>
                <a:ea typeface="Mulish"/>
                <a:cs typeface="Mulish"/>
                <a:sym typeface="Mulish"/>
              </a:rPr>
              <a:t>from</a:t>
            </a:r>
            <a:r>
              <a:rPr lang="en-GB" sz="1000">
                <a:latin typeface="Mulish"/>
                <a:ea typeface="Mulish"/>
                <a:cs typeface="Mulish"/>
                <a:sym typeface="Mulish"/>
              </a:rPr>
              <a:t> transformers import </a:t>
            </a:r>
            <a:r>
              <a:rPr lang="en-GB" sz="1000">
                <a:solidFill>
                  <a:srgbClr val="741B47"/>
                </a:solidFill>
                <a:latin typeface="Mulish"/>
                <a:ea typeface="Mulish"/>
                <a:cs typeface="Mulish"/>
                <a:sym typeface="Mulish"/>
              </a:rPr>
              <a:t>pipeline</a:t>
            </a:r>
            <a:endParaRPr sz="1000">
              <a:solidFill>
                <a:srgbClr val="741B47"/>
              </a:solidFill>
              <a:latin typeface="Mulish"/>
              <a:ea typeface="Mulish"/>
              <a:cs typeface="Mulish"/>
              <a:sym typeface="Mulish"/>
            </a:endParaRPr>
          </a:p>
          <a:p>
            <a:pPr marL="0" lvl="0" indent="0" algn="just" rtl="0">
              <a:lnSpc>
                <a:spcPct val="115000"/>
              </a:lnSpc>
              <a:spcBef>
                <a:spcPts val="0"/>
              </a:spcBef>
              <a:spcAft>
                <a:spcPts val="0"/>
              </a:spcAft>
              <a:buNone/>
            </a:pPr>
            <a:endParaRPr sz="1000">
              <a:latin typeface="Mulish"/>
              <a:ea typeface="Mulish"/>
              <a:cs typeface="Mulish"/>
              <a:sym typeface="Mulish"/>
            </a:endParaRPr>
          </a:p>
          <a:p>
            <a:pPr marL="0" lvl="0" indent="0" algn="just" rtl="0">
              <a:lnSpc>
                <a:spcPct val="115000"/>
              </a:lnSpc>
              <a:spcBef>
                <a:spcPts val="0"/>
              </a:spcBef>
              <a:spcAft>
                <a:spcPts val="0"/>
              </a:spcAft>
              <a:buNone/>
            </a:pPr>
            <a:r>
              <a:rPr lang="en-GB" sz="1000">
                <a:latin typeface="Mulish"/>
                <a:ea typeface="Mulish"/>
                <a:cs typeface="Mulish"/>
                <a:sym typeface="Mulish"/>
              </a:rPr>
              <a:t>messages = [</a:t>
            </a:r>
            <a:endParaRPr sz="1000">
              <a:latin typeface="Mulish"/>
              <a:ea typeface="Mulish"/>
              <a:cs typeface="Mulish"/>
              <a:sym typeface="Mulish"/>
            </a:endParaRPr>
          </a:p>
          <a:p>
            <a:pPr marL="0" lvl="0" indent="0" algn="just" rtl="0">
              <a:lnSpc>
                <a:spcPct val="115000"/>
              </a:lnSpc>
              <a:spcBef>
                <a:spcPts val="0"/>
              </a:spcBef>
              <a:spcAft>
                <a:spcPts val="0"/>
              </a:spcAft>
              <a:buNone/>
            </a:pPr>
            <a:r>
              <a:rPr lang="en-GB" sz="1000">
                <a:latin typeface="Mulish"/>
                <a:ea typeface="Mulish"/>
                <a:cs typeface="Mulish"/>
                <a:sym typeface="Mulish"/>
              </a:rPr>
              <a:t>    {</a:t>
            </a:r>
            <a:r>
              <a:rPr lang="en-GB" sz="1000">
                <a:solidFill>
                  <a:srgbClr val="38761D"/>
                </a:solidFill>
                <a:latin typeface="Mulish"/>
                <a:ea typeface="Mulish"/>
                <a:cs typeface="Mulish"/>
                <a:sym typeface="Mulish"/>
              </a:rPr>
              <a:t>"role": "system", "content": "You are a helpful medical assistant chatbot. You provide accurate and informative responses to medical questions"</a:t>
            </a:r>
            <a:r>
              <a:rPr lang="en-GB" sz="1000">
                <a:latin typeface="Mulish"/>
                <a:ea typeface="Mulish"/>
                <a:cs typeface="Mulish"/>
                <a:sym typeface="Mulish"/>
              </a:rPr>
              <a:t>},</a:t>
            </a:r>
            <a:endParaRPr sz="1000">
              <a:latin typeface="Mulish"/>
              <a:ea typeface="Mulish"/>
              <a:cs typeface="Mulish"/>
              <a:sym typeface="Mulish"/>
            </a:endParaRPr>
          </a:p>
          <a:p>
            <a:pPr marL="0" lvl="0" indent="0" algn="just" rtl="0">
              <a:lnSpc>
                <a:spcPct val="115000"/>
              </a:lnSpc>
              <a:spcBef>
                <a:spcPts val="0"/>
              </a:spcBef>
              <a:spcAft>
                <a:spcPts val="0"/>
              </a:spcAft>
              <a:buNone/>
            </a:pPr>
            <a:r>
              <a:rPr lang="en-GB" sz="1000">
                <a:latin typeface="Mulish"/>
                <a:ea typeface="Mulish"/>
                <a:cs typeface="Mulish"/>
                <a:sym typeface="Mulish"/>
              </a:rPr>
              <a:t>    {</a:t>
            </a:r>
            <a:r>
              <a:rPr lang="en-GB" sz="1000">
                <a:solidFill>
                  <a:srgbClr val="38761D"/>
                </a:solidFill>
                <a:latin typeface="Mulish"/>
                <a:ea typeface="Mulish"/>
                <a:cs typeface="Mulish"/>
                <a:sym typeface="Mulish"/>
              </a:rPr>
              <a:t>"role": "user", "content": "What are the symptoms of the flu?"</a:t>
            </a:r>
            <a:r>
              <a:rPr lang="en-GB" sz="1000">
                <a:latin typeface="Mulish"/>
                <a:ea typeface="Mulish"/>
                <a:cs typeface="Mulish"/>
                <a:sym typeface="Mulish"/>
              </a:rPr>
              <a:t>},</a:t>
            </a:r>
            <a:endParaRPr sz="1000">
              <a:latin typeface="Mulish"/>
              <a:ea typeface="Mulish"/>
              <a:cs typeface="Mulish"/>
              <a:sym typeface="Mulish"/>
            </a:endParaRPr>
          </a:p>
          <a:p>
            <a:pPr marL="0" lvl="0" indent="0" algn="just" rtl="0">
              <a:lnSpc>
                <a:spcPct val="115000"/>
              </a:lnSpc>
              <a:spcBef>
                <a:spcPts val="0"/>
              </a:spcBef>
              <a:spcAft>
                <a:spcPts val="0"/>
              </a:spcAft>
              <a:buNone/>
            </a:pPr>
            <a:r>
              <a:rPr lang="en-GB" sz="1000">
                <a:latin typeface="Mulish"/>
                <a:ea typeface="Mulish"/>
                <a:cs typeface="Mulish"/>
                <a:sym typeface="Mulish"/>
              </a:rPr>
              <a:t>]</a:t>
            </a:r>
            <a:endParaRPr sz="1000">
              <a:latin typeface="Mulish"/>
              <a:ea typeface="Mulish"/>
              <a:cs typeface="Mulish"/>
              <a:sym typeface="Mulish"/>
            </a:endParaRPr>
          </a:p>
          <a:p>
            <a:pPr marL="0" lvl="0" indent="0" algn="just" rtl="0">
              <a:lnSpc>
                <a:spcPct val="115000"/>
              </a:lnSpc>
              <a:spcBef>
                <a:spcPts val="0"/>
              </a:spcBef>
              <a:spcAft>
                <a:spcPts val="0"/>
              </a:spcAft>
              <a:buNone/>
            </a:pPr>
            <a:r>
              <a:rPr lang="en-GB" sz="1000">
                <a:latin typeface="Mulish"/>
                <a:ea typeface="Mulish"/>
                <a:cs typeface="Mulish"/>
                <a:sym typeface="Mulish"/>
              </a:rPr>
              <a:t>chatbot = pipeline("text-generation", model="mistralai/Mistral-7B-Instruct-v0.3")</a:t>
            </a:r>
            <a:endParaRPr sz="1000">
              <a:latin typeface="Mulish"/>
              <a:ea typeface="Mulish"/>
              <a:cs typeface="Mulish"/>
              <a:sym typeface="Mulish"/>
            </a:endParaRPr>
          </a:p>
          <a:p>
            <a:pPr marL="0" lvl="0" indent="0" algn="just" rtl="0">
              <a:lnSpc>
                <a:spcPct val="115000"/>
              </a:lnSpc>
              <a:spcBef>
                <a:spcPts val="0"/>
              </a:spcBef>
              <a:spcAft>
                <a:spcPts val="0"/>
              </a:spcAft>
              <a:buNone/>
            </a:pPr>
            <a:r>
              <a:rPr lang="en-GB" sz="1000">
                <a:latin typeface="Mulish"/>
                <a:ea typeface="Mulish"/>
                <a:cs typeface="Mulish"/>
                <a:sym typeface="Mulish"/>
              </a:rPr>
              <a:t>response = chatbot(messages)</a:t>
            </a:r>
            <a:endParaRPr sz="1000">
              <a:latin typeface="Mulish"/>
              <a:ea typeface="Mulish"/>
              <a:cs typeface="Mulish"/>
              <a:sym typeface="Mulish"/>
            </a:endParaRPr>
          </a:p>
          <a:p>
            <a:pPr marL="0" lvl="0" indent="0" algn="just" rtl="0">
              <a:lnSpc>
                <a:spcPct val="115000"/>
              </a:lnSpc>
              <a:spcBef>
                <a:spcPts val="0"/>
              </a:spcBef>
              <a:spcAft>
                <a:spcPts val="0"/>
              </a:spcAft>
              <a:buNone/>
            </a:pPr>
            <a:r>
              <a:rPr lang="en-GB" sz="1000">
                <a:latin typeface="Mulish"/>
                <a:ea typeface="Mulish"/>
                <a:cs typeface="Mulish"/>
                <a:sym typeface="Mulish"/>
              </a:rPr>
              <a:t>print(response[0]['generated_text'][-1]['content'])</a:t>
            </a:r>
            <a:endParaRPr sz="1000">
              <a:latin typeface="Mulish"/>
              <a:ea typeface="Mulish"/>
              <a:cs typeface="Mulish"/>
              <a:sym typeface="Mulish"/>
            </a:endParaRPr>
          </a:p>
        </p:txBody>
      </p:sp>
      <p:sp>
        <p:nvSpPr>
          <p:cNvPr id="385" name="Google Shape;385;p38"/>
          <p:cNvSpPr txBox="1"/>
          <p:nvPr/>
        </p:nvSpPr>
        <p:spPr>
          <a:xfrm>
            <a:off x="3959750" y="4743421"/>
            <a:ext cx="518425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chemeClr val="hlink"/>
                </a:solidFill>
                <a:latin typeface="Times New Roman" panose="02020603050405020304" pitchFamily="18" charset="0"/>
                <a:ea typeface="Mulish"/>
                <a:cs typeface="Times New Roman" panose="02020603050405020304" pitchFamily="18" charset="0"/>
                <a:sym typeface="Mulish"/>
                <a:hlinkClick r:id="rId3"/>
              </a:rPr>
              <a:t>https://huggingface.co/mistralai/Mistral-7B-Instruct-v0.3</a:t>
            </a:r>
            <a:endParaRPr>
              <a:latin typeface="Times New Roman" panose="02020603050405020304" pitchFamily="18" charset="0"/>
              <a:ea typeface="Mulish"/>
              <a:cs typeface="Times New Roman" panose="02020603050405020304" pitchFamily="18" charset="0"/>
              <a:sym typeface="Mulish"/>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3B01AAE-A39A-4424-9D5D-BDFDBD49E895}"/>
                  </a:ext>
                </a:extLst>
              </p14:cNvPr>
              <p14:cNvContentPartPr/>
              <p14:nvPr/>
            </p14:nvContentPartPr>
            <p14:xfrm>
              <a:off x="748800" y="1225080"/>
              <a:ext cx="2359800" cy="776520"/>
            </p14:xfrm>
          </p:contentPart>
        </mc:Choice>
        <mc:Fallback>
          <p:pic>
            <p:nvPicPr>
              <p:cNvPr id="2" name="Ink 1">
                <a:extLst>
                  <a:ext uri="{FF2B5EF4-FFF2-40B4-BE49-F238E27FC236}">
                    <a16:creationId xmlns:a16="http://schemas.microsoft.com/office/drawing/2014/main" id="{13B01AAE-A39A-4424-9D5D-BDFDBD49E895}"/>
                  </a:ext>
                </a:extLst>
              </p:cNvPr>
              <p:cNvPicPr/>
              <p:nvPr/>
            </p:nvPicPr>
            <p:blipFill>
              <a:blip r:embed="rId5"/>
              <a:stretch>
                <a:fillRect/>
              </a:stretch>
            </p:blipFill>
            <p:spPr>
              <a:xfrm>
                <a:off x="739440" y="1215720"/>
                <a:ext cx="2378520" cy="795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3">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9"/>
          <p:cNvSpPr txBox="1"/>
          <p:nvPr/>
        </p:nvSpPr>
        <p:spPr>
          <a:xfrm>
            <a:off x="1728400" y="1561750"/>
            <a:ext cx="55449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5000" b="1" dirty="0">
                <a:solidFill>
                  <a:schemeClr val="dk1"/>
                </a:solidFill>
                <a:latin typeface="Times New Roman" panose="02020603050405020304" pitchFamily="18" charset="0"/>
                <a:ea typeface="Mulish"/>
                <a:cs typeface="Times New Roman" panose="02020603050405020304" pitchFamily="18" charset="0"/>
                <a:sym typeface="Mulish"/>
              </a:rPr>
              <a:t>User Prompting Methods </a:t>
            </a:r>
            <a:endParaRPr sz="5000" b="1" dirty="0">
              <a:solidFill>
                <a:schemeClr val="dk1"/>
              </a:solidFill>
              <a:latin typeface="Times New Roman" panose="02020603050405020304" pitchFamily="18" charset="0"/>
              <a:ea typeface="Mulish"/>
              <a:cs typeface="Times New Roman" panose="02020603050405020304" pitchFamily="18" charset="0"/>
              <a:sym typeface="Mulish"/>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0"/>
          <p:cNvSpPr txBox="1"/>
          <p:nvPr/>
        </p:nvSpPr>
        <p:spPr>
          <a:xfrm>
            <a:off x="1977225" y="1612975"/>
            <a:ext cx="5544900" cy="954077"/>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5000" dirty="0">
                <a:solidFill>
                  <a:schemeClr val="dk1"/>
                </a:solidFill>
                <a:latin typeface="Times New Roman" panose="02020603050405020304" pitchFamily="18" charset="0"/>
                <a:ea typeface="Mulish SemiBold"/>
                <a:cs typeface="Times New Roman" panose="02020603050405020304" pitchFamily="18" charset="0"/>
                <a:sym typeface="Mulish SemiBold"/>
              </a:rPr>
              <a:t>Zero Shot Prompting</a:t>
            </a:r>
            <a:endParaRPr sz="5000" dirty="0">
              <a:solidFill>
                <a:schemeClr val="dk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1"/>
          <p:cNvSpPr txBox="1"/>
          <p:nvPr/>
        </p:nvSpPr>
        <p:spPr>
          <a:xfrm>
            <a:off x="2718600" y="22910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Zero Shot Prompting</a:t>
            </a:r>
            <a:endParaRPr sz="2000">
              <a:solidFill>
                <a:schemeClr val="dk1"/>
              </a:solidFill>
            </a:endParaRPr>
          </a:p>
        </p:txBody>
      </p:sp>
      <p:sp>
        <p:nvSpPr>
          <p:cNvPr id="401" name="Google Shape;401;p41"/>
          <p:cNvSpPr txBox="1"/>
          <p:nvPr/>
        </p:nvSpPr>
        <p:spPr>
          <a:xfrm>
            <a:off x="7234900" y="4864900"/>
            <a:ext cx="1998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https://arxiv.org/pdf/2109.01652</a:t>
            </a:r>
            <a:endParaRPr sz="500"/>
          </a:p>
          <a:p>
            <a:pPr marL="0" lvl="0" indent="0" algn="l" rtl="0">
              <a:spcBef>
                <a:spcPts val="0"/>
              </a:spcBef>
              <a:spcAft>
                <a:spcPts val="0"/>
              </a:spcAft>
              <a:buNone/>
            </a:pPr>
            <a:r>
              <a:rPr lang="en-GB" sz="500" u="sng">
                <a:solidFill>
                  <a:schemeClr val="hlink"/>
                </a:solidFill>
                <a:hlinkClick r:id="rId4"/>
              </a:rPr>
              <a:t>https://www.promptingguide.ai/techniques/zeroshot</a:t>
            </a:r>
            <a:endParaRPr sz="500"/>
          </a:p>
        </p:txBody>
      </p:sp>
      <p:sp>
        <p:nvSpPr>
          <p:cNvPr id="402" name="Google Shape;402;p41"/>
          <p:cNvSpPr/>
          <p:nvPr/>
        </p:nvSpPr>
        <p:spPr>
          <a:xfrm>
            <a:off x="2048900" y="835050"/>
            <a:ext cx="4939500" cy="1422900"/>
          </a:xfrm>
          <a:prstGeom prst="roundRect">
            <a:avLst>
              <a:gd name="adj" fmla="val 16667"/>
            </a:avLst>
          </a:prstGeom>
          <a:solidFill>
            <a:srgbClr val="FFF2CC"/>
          </a:solid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User</a:t>
            </a:r>
            <a:r>
              <a:rPr lang="en-GB" dirty="0">
                <a:solidFill>
                  <a:schemeClr val="tx1"/>
                </a:solidFill>
                <a:latin typeface="Times New Roman" panose="02020603050405020304" pitchFamily="18" charset="0"/>
                <a:ea typeface="Mulish"/>
                <a:cs typeface="Times New Roman" panose="02020603050405020304" pitchFamily="18" charset="0"/>
                <a:sym typeface="Mulish"/>
              </a:rPr>
              <a:t> : </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Classify the test into neutral, negative or positive. Just give me the classification.</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Text : I think the vacation is okay.</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Sentiment : </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endParaRPr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Mistral</a:t>
            </a:r>
            <a:r>
              <a:rPr lang="en-GB" dirty="0">
                <a:solidFill>
                  <a:schemeClr val="tx1"/>
                </a:solidFill>
                <a:latin typeface="Times New Roman" panose="02020603050405020304" pitchFamily="18" charset="0"/>
                <a:ea typeface="Mulish"/>
                <a:cs typeface="Times New Roman" panose="02020603050405020304" pitchFamily="18" charset="0"/>
                <a:sym typeface="Mulish"/>
              </a:rPr>
              <a:t> : </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Neutral</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403" name="Google Shape;403;p41"/>
          <p:cNvSpPr txBox="1"/>
          <p:nvPr/>
        </p:nvSpPr>
        <p:spPr>
          <a:xfrm>
            <a:off x="272325" y="2571750"/>
            <a:ext cx="8593200" cy="615523"/>
          </a:xfrm>
          <a:prstGeom prst="rect">
            <a:avLst/>
          </a:prstGeom>
          <a:noFill/>
          <a:ln>
            <a:noFill/>
          </a:ln>
        </p:spPr>
        <p:txBody>
          <a:bodyPr spcFirstLastPara="1" wrap="square" lIns="91425" tIns="91425" rIns="91425" bIns="91425" anchor="t" anchorCtr="0">
            <a:spAutoFit/>
          </a:bodyPr>
          <a:lstStyle/>
          <a:p>
            <a:pPr marL="457200" lvl="0" indent="-292100" algn="l" rtl="0">
              <a:lnSpc>
                <a:spcPct val="200000"/>
              </a:lnSpc>
              <a:spcBef>
                <a:spcPts val="0"/>
              </a:spcBef>
              <a:spcAft>
                <a:spcPts val="0"/>
              </a:spcAft>
              <a:buClr>
                <a:schemeClr val="dk1"/>
              </a:buClr>
              <a:buSzPts val="1000"/>
              <a:buFont typeface="Mulish Light"/>
              <a:buChar char="➢"/>
            </a:pPr>
            <a:r>
              <a:rPr lang="en-GB" b="1" dirty="0">
                <a:solidFill>
                  <a:schemeClr val="dk1"/>
                </a:solidFill>
                <a:latin typeface="Times New Roman" panose="02020603050405020304" pitchFamily="18" charset="0"/>
                <a:ea typeface="Mulish"/>
                <a:cs typeface="Times New Roman" panose="02020603050405020304" pitchFamily="18" charset="0"/>
                <a:sym typeface="Mulish"/>
              </a:rPr>
              <a:t>Direct instructions</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Users tell the AI what to do without providing specific examples.</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404" name="Google Shape;404;p41"/>
          <p:cNvSpPr txBox="1"/>
          <p:nvPr/>
        </p:nvSpPr>
        <p:spPr>
          <a:xfrm>
            <a:off x="275400" y="3157825"/>
            <a:ext cx="8593200" cy="830966"/>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Clr>
                <a:schemeClr val="dk1"/>
              </a:buClr>
              <a:buSzPts val="1000"/>
              <a:buFont typeface="Mulish Light"/>
              <a:buChar char="➢"/>
            </a:pPr>
            <a:r>
              <a:rPr lang="en-GB" b="1" dirty="0">
                <a:solidFill>
                  <a:schemeClr val="tx1"/>
                </a:solidFill>
                <a:latin typeface="Times New Roman" panose="02020603050405020304" pitchFamily="18" charset="0"/>
                <a:ea typeface="Mulish"/>
                <a:cs typeface="Times New Roman" panose="02020603050405020304" pitchFamily="18" charset="0"/>
                <a:sym typeface="Mulish"/>
              </a:rPr>
              <a:t>Relies on pre-trained knowledge</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LLMs learn to perform tasks from massive datasets, enabling them to generalize to new, unseen instruction</a:t>
            </a:r>
            <a:endParaRPr dirty="0">
              <a:solidFill>
                <a:schemeClr val="tx1"/>
              </a:solidFill>
              <a:latin typeface="Times New Roman" panose="02020603050405020304" pitchFamily="18" charset="0"/>
              <a:cs typeface="Times New Roman" panose="02020603050405020304" pitchFamily="18" charset="0"/>
            </a:endParaRPr>
          </a:p>
        </p:txBody>
      </p:sp>
      <p:sp>
        <p:nvSpPr>
          <p:cNvPr id="405" name="Google Shape;405;p41"/>
          <p:cNvSpPr txBox="1"/>
          <p:nvPr/>
        </p:nvSpPr>
        <p:spPr>
          <a:xfrm>
            <a:off x="272325" y="3977550"/>
            <a:ext cx="8593200" cy="830966"/>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Clr>
                <a:schemeClr val="dk1"/>
              </a:buClr>
              <a:buSzPts val="1000"/>
              <a:buFont typeface="Mulish Light"/>
              <a:buChar char="➢"/>
            </a:pPr>
            <a:r>
              <a:rPr lang="en-GB" b="1" dirty="0">
                <a:solidFill>
                  <a:schemeClr val="dk1"/>
                </a:solidFill>
                <a:latin typeface="Times New Roman" panose="02020603050405020304" pitchFamily="18" charset="0"/>
                <a:ea typeface="Mulish"/>
                <a:cs typeface="Times New Roman" panose="02020603050405020304" pitchFamily="18" charset="0"/>
                <a:sym typeface="Mulish"/>
              </a:rPr>
              <a:t>Versatile and adaptable</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Zero-shot prompting makes AI models useful for a wide range of applications without task-specific fine-tuning.</a:t>
            </a:r>
            <a:endParaRPr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DFCB668-2858-416F-AE58-6C7B1BC2243B}"/>
                  </a:ext>
                </a:extLst>
              </p14:cNvPr>
              <p14:cNvContentPartPr/>
              <p14:nvPr/>
            </p14:nvContentPartPr>
            <p14:xfrm>
              <a:off x="3419640" y="1913040"/>
              <a:ext cx="512640" cy="448200"/>
            </p14:xfrm>
          </p:contentPart>
        </mc:Choice>
        <mc:Fallback>
          <p:pic>
            <p:nvPicPr>
              <p:cNvPr id="2" name="Ink 1">
                <a:extLst>
                  <a:ext uri="{FF2B5EF4-FFF2-40B4-BE49-F238E27FC236}">
                    <a16:creationId xmlns:a16="http://schemas.microsoft.com/office/drawing/2014/main" id="{2DFCB668-2858-416F-AE58-6C7B1BC2243B}"/>
                  </a:ext>
                </a:extLst>
              </p:cNvPr>
              <p:cNvPicPr/>
              <p:nvPr/>
            </p:nvPicPr>
            <p:blipFill>
              <a:blip r:embed="rId6"/>
              <a:stretch>
                <a:fillRect/>
              </a:stretch>
            </p:blipFill>
            <p:spPr>
              <a:xfrm>
                <a:off x="3410280" y="1903680"/>
                <a:ext cx="531360" cy="466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4"/>
          <p:cNvSpPr txBox="1"/>
          <p:nvPr/>
        </p:nvSpPr>
        <p:spPr>
          <a:xfrm>
            <a:off x="2718600" y="22910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What is a Prompt ?</a:t>
            </a:r>
            <a:endParaRPr sz="2000" dirty="0">
              <a:solidFill>
                <a:schemeClr val="dk1"/>
              </a:solidFill>
            </a:endParaRPr>
          </a:p>
        </p:txBody>
      </p:sp>
      <p:sp>
        <p:nvSpPr>
          <p:cNvPr id="99" name="Google Shape;99;p24"/>
          <p:cNvSpPr txBox="1"/>
          <p:nvPr/>
        </p:nvSpPr>
        <p:spPr>
          <a:xfrm>
            <a:off x="391300" y="974750"/>
            <a:ext cx="8187000" cy="2339072"/>
          </a:xfrm>
          <a:prstGeom prst="rect">
            <a:avLst/>
          </a:prstGeom>
          <a:noFill/>
          <a:ln>
            <a:noFill/>
          </a:ln>
        </p:spPr>
        <p:txBody>
          <a:bodyPr spcFirstLastPara="1" wrap="square" lIns="91425" tIns="91425" rIns="91425" bIns="91425" anchor="t" anchorCtr="0">
            <a:spAutoFit/>
          </a:bodyPr>
          <a:lstStyle/>
          <a:p>
            <a:pPr marL="457200" lvl="0" indent="-304800" algn="just" rtl="0">
              <a:lnSpc>
                <a:spcPct val="200000"/>
              </a:lnSpc>
              <a:spcBef>
                <a:spcPts val="0"/>
              </a:spcBef>
              <a:spcAft>
                <a:spcPts val="0"/>
              </a:spcAft>
              <a:buSzPts val="12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Prompt is initial text inputs given to a model, which it uses to generate responses or accomplish tasks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304800" algn="just" rtl="0">
              <a:lnSpc>
                <a:spcPct val="200000"/>
              </a:lnSpc>
              <a:spcBef>
                <a:spcPts val="0"/>
              </a:spcBef>
              <a:spcAft>
                <a:spcPts val="0"/>
              </a:spcAft>
              <a:buSzPts val="12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A prompt serves as an interaction point between a user and an LLM, allowing the model to generate specific outputs based on the input provided</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304800" algn="just" rtl="0">
              <a:lnSpc>
                <a:spcPct val="200000"/>
              </a:lnSpc>
              <a:spcBef>
                <a:spcPts val="0"/>
              </a:spcBef>
              <a:spcAft>
                <a:spcPts val="0"/>
              </a:spcAft>
              <a:buSzPts val="12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It can take various forms, including questions, commands, text snippets, or even code, and can range from single words to complex paragraphs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100" name="Google Shape;100;p24"/>
          <p:cNvSpPr/>
          <p:nvPr/>
        </p:nvSpPr>
        <p:spPr>
          <a:xfrm>
            <a:off x="637900" y="3482012"/>
            <a:ext cx="1791300" cy="707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pitchFamily="18" charset="0"/>
                <a:ea typeface="Mulish Medium"/>
                <a:cs typeface="Times New Roman" panose="02020603050405020304" pitchFamily="18" charset="0"/>
                <a:sym typeface="Mulish Medium"/>
              </a:rPr>
              <a:t>What is a Language Model ? </a:t>
            </a:r>
            <a:endParaRPr>
              <a:latin typeface="Times New Roman" panose="02020603050405020304" pitchFamily="18" charset="0"/>
              <a:ea typeface="Mulish Medium"/>
              <a:cs typeface="Times New Roman" panose="02020603050405020304" pitchFamily="18" charset="0"/>
              <a:sym typeface="Mulish Medium"/>
            </a:endParaRPr>
          </a:p>
        </p:txBody>
      </p:sp>
      <p:sp>
        <p:nvSpPr>
          <p:cNvPr id="101" name="Google Shape;101;p24"/>
          <p:cNvSpPr/>
          <p:nvPr/>
        </p:nvSpPr>
        <p:spPr>
          <a:xfrm>
            <a:off x="3355351" y="3482012"/>
            <a:ext cx="1548900" cy="707700"/>
          </a:xfrm>
          <a:prstGeom prst="roundRect">
            <a:avLst>
              <a:gd name="adj" fmla="val 16667"/>
            </a:avLst>
          </a:prstGeom>
          <a:solidFill>
            <a:srgbClr val="FFEE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Times New Roman" panose="02020603050405020304" pitchFamily="18" charset="0"/>
                <a:ea typeface="Mulish Medium"/>
                <a:cs typeface="Times New Roman" panose="02020603050405020304" pitchFamily="18" charset="0"/>
                <a:sym typeface="Mulish Medium"/>
              </a:rPr>
              <a:t>Write me a story about full moon</a:t>
            </a:r>
            <a:endParaRPr>
              <a:latin typeface="Times New Roman" panose="02020603050405020304" pitchFamily="18" charset="0"/>
              <a:ea typeface="Mulish Medium"/>
              <a:cs typeface="Times New Roman" panose="02020603050405020304" pitchFamily="18" charset="0"/>
              <a:sym typeface="Mulish Medium"/>
            </a:endParaRPr>
          </a:p>
        </p:txBody>
      </p:sp>
      <p:sp>
        <p:nvSpPr>
          <p:cNvPr id="102" name="Google Shape;102;p24"/>
          <p:cNvSpPr/>
          <p:nvPr/>
        </p:nvSpPr>
        <p:spPr>
          <a:xfrm>
            <a:off x="5414565" y="3205975"/>
            <a:ext cx="3220552" cy="1194498"/>
          </a:xfrm>
          <a:prstGeom prst="roundRect">
            <a:avLst>
              <a:gd name="adj" fmla="val 16667"/>
            </a:avLst>
          </a:prstGeom>
          <a:solidFill>
            <a:srgbClr val="E7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a:latin typeface="Times New Roman" panose="02020603050405020304" pitchFamily="18" charset="0"/>
                <a:ea typeface="Mulish Medium"/>
                <a:cs typeface="Times New Roman" panose="02020603050405020304" pitchFamily="18" charset="0"/>
                <a:sym typeface="Mulish Medium"/>
              </a:rPr>
              <a:t>Classify the following sentence on basis of Positive or negative sentiment : </a:t>
            </a:r>
            <a:endParaRPr dirty="0">
              <a:latin typeface="Times New Roman" panose="02020603050405020304" pitchFamily="18" charset="0"/>
              <a:ea typeface="Mulish Medium"/>
              <a:cs typeface="Times New Roman" panose="02020603050405020304" pitchFamily="18" charset="0"/>
              <a:sym typeface="Mulish Medium"/>
            </a:endParaRPr>
          </a:p>
          <a:p>
            <a:pPr marL="0" lvl="0" indent="0" algn="ctr" rtl="0">
              <a:lnSpc>
                <a:spcPct val="150000"/>
              </a:lnSpc>
              <a:spcBef>
                <a:spcPts val="0"/>
              </a:spcBef>
              <a:spcAft>
                <a:spcPts val="0"/>
              </a:spcAft>
              <a:buNone/>
            </a:pPr>
            <a:r>
              <a:rPr lang="en-GB" dirty="0">
                <a:latin typeface="Times New Roman" panose="02020603050405020304" pitchFamily="18" charset="0"/>
                <a:ea typeface="Mulish Medium"/>
                <a:cs typeface="Times New Roman" panose="02020603050405020304" pitchFamily="18" charset="0"/>
                <a:sym typeface="Mulish Medium"/>
              </a:rPr>
              <a:t>Sentence : What a beautiful day</a:t>
            </a:r>
            <a:endParaRPr dirty="0">
              <a:latin typeface="Times New Roman" panose="02020603050405020304" pitchFamily="18" charset="0"/>
              <a:ea typeface="Mulish Medium"/>
              <a:cs typeface="Times New Roman" panose="02020603050405020304" pitchFamily="18" charset="0"/>
              <a:sym typeface="Mulish Medium"/>
            </a:endParaRPr>
          </a:p>
        </p:txBody>
      </p:sp>
      <p:sp>
        <p:nvSpPr>
          <p:cNvPr id="103" name="Google Shape;103;p24"/>
          <p:cNvSpPr txBox="1"/>
          <p:nvPr/>
        </p:nvSpPr>
        <p:spPr>
          <a:xfrm>
            <a:off x="912175" y="4400473"/>
            <a:ext cx="10137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A question</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104" name="Google Shape;104;p24"/>
          <p:cNvSpPr txBox="1"/>
          <p:nvPr/>
        </p:nvSpPr>
        <p:spPr>
          <a:xfrm>
            <a:off x="3567751" y="4400473"/>
            <a:ext cx="11241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latin typeface="Times New Roman" panose="02020603050405020304" pitchFamily="18" charset="0"/>
                <a:ea typeface="Mulish SemiBold"/>
                <a:cs typeface="Times New Roman" panose="02020603050405020304" pitchFamily="18" charset="0"/>
                <a:sym typeface="Mulish SemiBold"/>
              </a:rPr>
              <a:t>A command</a:t>
            </a:r>
            <a:endParaRPr dirty="0">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105" name="Google Shape;105;p24"/>
          <p:cNvSpPr txBox="1"/>
          <p:nvPr/>
        </p:nvSpPr>
        <p:spPr>
          <a:xfrm>
            <a:off x="5950925" y="4400473"/>
            <a:ext cx="22809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A prompt with text snippet</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p:nvPr/>
        </p:nvSpPr>
        <p:spPr>
          <a:xfrm>
            <a:off x="2718600" y="22910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Zero Shot Prompting</a:t>
            </a:r>
            <a:endParaRPr sz="2000">
              <a:solidFill>
                <a:schemeClr val="dk1"/>
              </a:solidFill>
            </a:endParaRPr>
          </a:p>
        </p:txBody>
      </p:sp>
      <p:sp>
        <p:nvSpPr>
          <p:cNvPr id="411" name="Google Shape;411;p42"/>
          <p:cNvSpPr txBox="1"/>
          <p:nvPr/>
        </p:nvSpPr>
        <p:spPr>
          <a:xfrm>
            <a:off x="283800" y="880150"/>
            <a:ext cx="47610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200">
              <a:latin typeface="Mulish Light"/>
              <a:ea typeface="Mulish Light"/>
              <a:cs typeface="Mulish Light"/>
              <a:sym typeface="Mulish Light"/>
            </a:endParaRPr>
          </a:p>
        </p:txBody>
      </p:sp>
      <p:sp>
        <p:nvSpPr>
          <p:cNvPr id="412" name="Google Shape;412;p42"/>
          <p:cNvSpPr txBox="1"/>
          <p:nvPr/>
        </p:nvSpPr>
        <p:spPr>
          <a:xfrm>
            <a:off x="7234900" y="4864900"/>
            <a:ext cx="1998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https://arxiv.org/pdf/2109.01652</a:t>
            </a:r>
            <a:endParaRPr sz="500"/>
          </a:p>
          <a:p>
            <a:pPr marL="0" lvl="0" indent="0" algn="l" rtl="0">
              <a:spcBef>
                <a:spcPts val="0"/>
              </a:spcBef>
              <a:spcAft>
                <a:spcPts val="0"/>
              </a:spcAft>
              <a:buNone/>
            </a:pPr>
            <a:r>
              <a:rPr lang="en-GB" sz="500" u="sng">
                <a:solidFill>
                  <a:schemeClr val="hlink"/>
                </a:solidFill>
                <a:hlinkClick r:id="rId4"/>
              </a:rPr>
              <a:t>https://www.promptingguide.ai/techniques/zeroshot</a:t>
            </a:r>
            <a:endParaRPr sz="500"/>
          </a:p>
        </p:txBody>
      </p:sp>
      <p:sp>
        <p:nvSpPr>
          <p:cNvPr id="413" name="Google Shape;413;p42"/>
          <p:cNvSpPr txBox="1"/>
          <p:nvPr/>
        </p:nvSpPr>
        <p:spPr>
          <a:xfrm>
            <a:off x="313050" y="995863"/>
            <a:ext cx="4503600" cy="1154132"/>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Mulish Light"/>
              <a:buChar char="➢"/>
            </a:pPr>
            <a:r>
              <a:rPr lang="en-GB" b="1" dirty="0">
                <a:solidFill>
                  <a:schemeClr val="tx1"/>
                </a:solidFill>
                <a:latin typeface="Times New Roman" panose="02020603050405020304" pitchFamily="18" charset="0"/>
                <a:ea typeface="Mulish"/>
                <a:cs typeface="Times New Roman" panose="02020603050405020304" pitchFamily="18" charset="0"/>
                <a:sym typeface="Mulish"/>
              </a:rPr>
              <a:t>Model size matters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Larger LLMs (e.g., Mistral 123B) are better at zero-shot tasks than smaller models (e.g., Mistral 7B).</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414" name="Google Shape;414;p42"/>
          <p:cNvSpPr/>
          <p:nvPr/>
        </p:nvSpPr>
        <p:spPr>
          <a:xfrm>
            <a:off x="5197650" y="792775"/>
            <a:ext cx="3667200" cy="3817800"/>
          </a:xfrm>
          <a:prstGeom prst="roundRect">
            <a:avLst>
              <a:gd name="adj" fmla="val 16667"/>
            </a:avLst>
          </a:prstGeom>
          <a:solidFill>
            <a:srgbClr val="FFF2CC"/>
          </a:solid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b="1" dirty="0">
                <a:solidFill>
                  <a:schemeClr val="tx1"/>
                </a:solidFill>
                <a:latin typeface="Mulish"/>
                <a:ea typeface="Mulish"/>
                <a:cs typeface="Mulish"/>
                <a:sym typeface="Mulish"/>
              </a:rPr>
              <a:t>User</a:t>
            </a:r>
            <a:r>
              <a:rPr lang="en-GB" sz="1100" dirty="0">
                <a:solidFill>
                  <a:schemeClr val="tx1"/>
                </a:solidFill>
                <a:latin typeface="Mulish"/>
                <a:ea typeface="Mulish"/>
                <a:cs typeface="Mulish"/>
                <a:sym typeface="Mulish"/>
              </a:rPr>
              <a:t> : </a:t>
            </a:r>
            <a:r>
              <a:rPr lang="en-GB" sz="1100" dirty="0">
                <a:solidFill>
                  <a:schemeClr val="tx1"/>
                </a:solidFill>
                <a:latin typeface="Mulish Light"/>
                <a:ea typeface="Mulish Light"/>
                <a:cs typeface="Mulish Light"/>
                <a:sym typeface="Mulish Light"/>
              </a:rPr>
              <a:t>Solve the math problem: What is 3/7 of 84?</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None/>
            </a:pPr>
            <a:endParaRPr sz="1100" dirty="0">
              <a:solidFill>
                <a:schemeClr val="tx1"/>
              </a:solidFill>
              <a:latin typeface="Mulish"/>
              <a:ea typeface="Mulish"/>
              <a:cs typeface="Mulish"/>
              <a:sym typeface="Mulish"/>
            </a:endParaRPr>
          </a:p>
          <a:p>
            <a:pPr marL="0" lvl="0" indent="0" algn="l" rtl="0">
              <a:spcBef>
                <a:spcPts val="0"/>
              </a:spcBef>
              <a:spcAft>
                <a:spcPts val="0"/>
              </a:spcAft>
              <a:buNone/>
            </a:pPr>
            <a:r>
              <a:rPr lang="en-GB" sz="1100" b="1" dirty="0">
                <a:solidFill>
                  <a:schemeClr val="tx1"/>
                </a:solidFill>
                <a:latin typeface="Mulish"/>
                <a:ea typeface="Mulish"/>
                <a:cs typeface="Mulish"/>
                <a:sym typeface="Mulish"/>
              </a:rPr>
              <a:t>Mistral</a:t>
            </a:r>
            <a:r>
              <a:rPr lang="en-GB" sz="1100" dirty="0">
                <a:solidFill>
                  <a:schemeClr val="tx1"/>
                </a:solidFill>
                <a:latin typeface="Mulish"/>
                <a:ea typeface="Mulish"/>
                <a:cs typeface="Mulish"/>
                <a:sym typeface="Mulish"/>
              </a:rPr>
              <a:t> : </a:t>
            </a:r>
            <a:r>
              <a:rPr lang="en-GB" sz="1100" dirty="0">
                <a:solidFill>
                  <a:schemeClr val="tx1"/>
                </a:solidFill>
                <a:latin typeface="Mulish Light"/>
                <a:ea typeface="Mulish Light"/>
                <a:cs typeface="Mulish Light"/>
                <a:sym typeface="Mulish Light"/>
              </a:rPr>
              <a:t>To find 3/7 of 84, we can use the multiplication property of fractions: (3/7) * 84</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100" dirty="0">
                <a:solidFill>
                  <a:schemeClr val="tx1"/>
                </a:solidFill>
                <a:latin typeface="Mulish Light"/>
                <a:ea typeface="Mulish Light"/>
                <a:cs typeface="Mulish Light"/>
                <a:sym typeface="Mulish Light"/>
              </a:rPr>
              <a:t>First, let's multiply the numerators:</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100" dirty="0">
                <a:solidFill>
                  <a:schemeClr val="tx1"/>
                </a:solidFill>
                <a:latin typeface="Mulish Light"/>
                <a:ea typeface="Mulish Light"/>
                <a:cs typeface="Mulish Light"/>
                <a:sym typeface="Mulish Light"/>
              </a:rPr>
              <a:t>3 * 84 = 252</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100" dirty="0">
                <a:solidFill>
                  <a:schemeClr val="tx1"/>
                </a:solidFill>
                <a:latin typeface="Mulish Light"/>
                <a:ea typeface="Mulish Light"/>
                <a:cs typeface="Mulish Light"/>
                <a:sym typeface="Mulish Light"/>
              </a:rPr>
              <a:t>Next, multiply the denominators:</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100" dirty="0">
                <a:solidFill>
                  <a:schemeClr val="tx1"/>
                </a:solidFill>
                <a:latin typeface="Mulish Light"/>
                <a:ea typeface="Mulish Light"/>
                <a:cs typeface="Mulish Light"/>
                <a:sym typeface="Mulish Light"/>
              </a:rPr>
              <a:t>7 * 84 = 588</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100" dirty="0">
                <a:solidFill>
                  <a:schemeClr val="tx1"/>
                </a:solidFill>
                <a:latin typeface="Mulish Light"/>
                <a:ea typeface="Mulish Light"/>
                <a:cs typeface="Mulish Light"/>
                <a:sym typeface="Mulish Light"/>
              </a:rPr>
              <a:t>Now, multiply the products:</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100" dirty="0">
                <a:solidFill>
                  <a:schemeClr val="tx1"/>
                </a:solidFill>
                <a:latin typeface="Mulish Light"/>
                <a:ea typeface="Mulish Light"/>
                <a:cs typeface="Mulish Light"/>
                <a:sym typeface="Mulish Light"/>
              </a:rPr>
              <a:t>252 ÷ 588</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100" dirty="0">
                <a:solidFill>
                  <a:schemeClr val="tx1"/>
                </a:solidFill>
                <a:latin typeface="Mulish Light"/>
                <a:ea typeface="Mulish Light"/>
                <a:cs typeface="Mulish Light"/>
                <a:sym typeface="Mulish Light"/>
              </a:rPr>
              <a:t>To divide two numbers, we can use a calculator or long division:</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100" dirty="0">
                <a:solidFill>
                  <a:schemeClr val="tx1"/>
                </a:solidFill>
                <a:latin typeface="Mulish Light"/>
                <a:ea typeface="Mulish Light"/>
                <a:cs typeface="Mulish Light"/>
                <a:sym typeface="Mulish Light"/>
              </a:rPr>
              <a:t>252 ÷ 588 ≈ 0.428571428571</a:t>
            </a: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endParaRPr sz="1100" dirty="0">
              <a:solidFill>
                <a:schemeClr val="tx1"/>
              </a:solidFill>
              <a:latin typeface="Mulish Light"/>
              <a:ea typeface="Mulish Light"/>
              <a:cs typeface="Mulish Light"/>
              <a:sym typeface="Mulish Light"/>
            </a:endParaRPr>
          </a:p>
          <a:p>
            <a:pPr marL="0" lvl="0" indent="0" algn="l" rtl="0">
              <a:spcBef>
                <a:spcPts val="0"/>
              </a:spcBef>
              <a:spcAft>
                <a:spcPts val="0"/>
              </a:spcAft>
              <a:buNone/>
            </a:pPr>
            <a:r>
              <a:rPr lang="en-GB" sz="1100" dirty="0">
                <a:solidFill>
                  <a:schemeClr val="tx1"/>
                </a:solidFill>
                <a:latin typeface="Mulish Light"/>
                <a:ea typeface="Mulish Light"/>
                <a:cs typeface="Mulish Light"/>
                <a:sym typeface="Mulish Light"/>
              </a:rPr>
              <a:t>So, 3/7 of 84 is approximately 0.4286.</a:t>
            </a:r>
            <a:endParaRPr sz="1100" dirty="0">
              <a:solidFill>
                <a:schemeClr val="tx1"/>
              </a:solidFill>
              <a:latin typeface="Mulish Light"/>
              <a:ea typeface="Mulish Light"/>
              <a:cs typeface="Mulish Light"/>
              <a:sym typeface="Mulish Light"/>
            </a:endParaRPr>
          </a:p>
        </p:txBody>
      </p:sp>
      <p:sp>
        <p:nvSpPr>
          <p:cNvPr id="415" name="Google Shape;415;p42"/>
          <p:cNvSpPr txBox="1"/>
          <p:nvPr/>
        </p:nvSpPr>
        <p:spPr>
          <a:xfrm>
            <a:off x="6721075" y="4610625"/>
            <a:ext cx="887400" cy="2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100" b="1">
                <a:solidFill>
                  <a:srgbClr val="CC0000"/>
                </a:solidFill>
                <a:latin typeface="Mulish"/>
                <a:ea typeface="Mulish"/>
                <a:cs typeface="Mulish"/>
                <a:sym typeface="Mulish"/>
              </a:rPr>
              <a:t>WRONG</a:t>
            </a:r>
            <a:endParaRPr sz="1800">
              <a:solidFill>
                <a:schemeClr val="dk2"/>
              </a:solidFill>
            </a:endParaRPr>
          </a:p>
        </p:txBody>
      </p:sp>
      <p:sp>
        <p:nvSpPr>
          <p:cNvPr id="416" name="Google Shape;416;p42"/>
          <p:cNvSpPr txBox="1"/>
          <p:nvPr/>
        </p:nvSpPr>
        <p:spPr>
          <a:xfrm>
            <a:off x="430950" y="2939025"/>
            <a:ext cx="4466700" cy="1800463"/>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Lack of context </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can lead to:</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Vague or imprecise responses.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Difficulty in understanding nuanced instructions.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just" rtl="0">
              <a:lnSpc>
                <a:spcPct val="150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Solution</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Providing examples (few-shot prompting) can significantly boost performance on challenging tasks.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417" name="Google Shape;417;p42"/>
          <p:cNvSpPr txBox="1"/>
          <p:nvPr/>
        </p:nvSpPr>
        <p:spPr>
          <a:xfrm>
            <a:off x="313050" y="1916513"/>
            <a:ext cx="4702500" cy="1154132"/>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Mulish Light"/>
              <a:buChar char="➢"/>
            </a:pPr>
            <a:r>
              <a:rPr lang="en-GB" b="1" dirty="0">
                <a:solidFill>
                  <a:schemeClr val="tx1"/>
                </a:solidFill>
                <a:latin typeface="Times New Roman" panose="02020603050405020304" pitchFamily="18" charset="0"/>
                <a:ea typeface="Mulish"/>
                <a:cs typeface="Times New Roman" panose="02020603050405020304" pitchFamily="18" charset="0"/>
                <a:sym typeface="Mulish"/>
              </a:rPr>
              <a:t>Complexity challenges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Zero-shot prompting can struggle with complex tasks where implicit knowledge or specific examples are needed.</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4">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6">
                                            <p:txEl>
                                              <p:pRg st="0" end="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6">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6">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p:nvPr/>
        </p:nvSpPr>
        <p:spPr>
          <a:xfrm>
            <a:off x="1977225" y="1612975"/>
            <a:ext cx="5544900" cy="954077"/>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5000" dirty="0">
                <a:solidFill>
                  <a:schemeClr val="tx1"/>
                </a:solidFill>
                <a:latin typeface="Times New Roman" panose="02020603050405020304" pitchFamily="18" charset="0"/>
                <a:ea typeface="Mulish SemiBold"/>
                <a:cs typeface="Times New Roman" panose="02020603050405020304" pitchFamily="18" charset="0"/>
                <a:sym typeface="Mulish SemiBold"/>
              </a:rPr>
              <a:t>Few Shot Prompting</a:t>
            </a:r>
            <a:endParaRPr sz="5000" dirty="0">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p:nvPr/>
        </p:nvSpPr>
        <p:spPr>
          <a:xfrm>
            <a:off x="2718600" y="22910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Few Shot Prompting</a:t>
            </a:r>
            <a:endParaRPr sz="2000">
              <a:solidFill>
                <a:schemeClr val="dk1"/>
              </a:solidFill>
            </a:endParaRPr>
          </a:p>
        </p:txBody>
      </p:sp>
      <p:sp>
        <p:nvSpPr>
          <p:cNvPr id="428" name="Google Shape;428;p44"/>
          <p:cNvSpPr txBox="1"/>
          <p:nvPr/>
        </p:nvSpPr>
        <p:spPr>
          <a:xfrm>
            <a:off x="345100" y="2635850"/>
            <a:ext cx="8536800" cy="2446793"/>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Few-shot learning involves providing the model with a small number of high-quality examples that include both input and desired output for the target task.</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Benefits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 These examples help the model grasp:</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SzPts val="1000"/>
              <a:buFont typeface="Mulish Light"/>
              <a:buAutoNum type="arabicPeriod"/>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User intent</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SzPts val="1000"/>
              <a:buFont typeface="Mulish Light"/>
              <a:buAutoNum type="arabicPeriod"/>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Desired output format and style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Takeaway</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Few-shot learning generally leads to more accurate and relevant responses compared to zero-shot prompting.</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429" name="Google Shape;429;p44"/>
          <p:cNvSpPr/>
          <p:nvPr/>
        </p:nvSpPr>
        <p:spPr>
          <a:xfrm>
            <a:off x="2349925" y="957250"/>
            <a:ext cx="4601100" cy="1550400"/>
          </a:xfrm>
          <a:prstGeom prst="roundRect">
            <a:avLst>
              <a:gd name="adj" fmla="val 16667"/>
            </a:avLst>
          </a:prstGeom>
          <a:solidFill>
            <a:srgbClr val="E6FCDE"/>
          </a:solid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  </a:t>
            </a:r>
            <a:r>
              <a:rPr lang="en-GB" dirty="0">
                <a:solidFill>
                  <a:schemeClr val="tx1"/>
                </a:solidFill>
                <a:latin typeface="Times New Roman" panose="02020603050405020304" pitchFamily="18" charset="0"/>
                <a:ea typeface="Mulish SemiBold"/>
                <a:cs typeface="Times New Roman" panose="02020603050405020304" pitchFamily="18" charset="0"/>
                <a:sym typeface="Mulish SemiBold"/>
              </a:rPr>
              <a:t>User</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 This is awesome // Positive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This is bad! // Negative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Wow that movie was rad! // Positive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What a horrible show! //</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  </a:t>
            </a:r>
            <a:r>
              <a:rPr lang="en-GB" dirty="0">
                <a:solidFill>
                  <a:schemeClr val="tx1"/>
                </a:solidFill>
                <a:latin typeface="Times New Roman" panose="02020603050405020304" pitchFamily="18" charset="0"/>
                <a:ea typeface="Mulish SemiBold"/>
                <a:cs typeface="Times New Roman" panose="02020603050405020304" pitchFamily="18" charset="0"/>
                <a:sym typeface="Mulish SemiBold"/>
              </a:rPr>
              <a:t>Mistral</a:t>
            </a:r>
            <a:r>
              <a:rPr lang="en-GB" b="1" dirty="0">
                <a:solidFill>
                  <a:schemeClr val="tx1"/>
                </a:solidFill>
                <a:latin typeface="Times New Roman" panose="02020603050405020304" pitchFamily="18" charset="0"/>
                <a:ea typeface="Mulish"/>
                <a:cs typeface="Times New Roman" panose="02020603050405020304" pitchFamily="18" charset="0"/>
                <a:sym typeface="Mulish"/>
              </a:rPr>
              <a:t> </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 Negative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EF98165-8133-4079-8210-CC9E46E17155}"/>
                  </a:ext>
                </a:extLst>
              </p14:cNvPr>
              <p14:cNvContentPartPr/>
              <p14:nvPr/>
            </p14:nvContentPartPr>
            <p14:xfrm>
              <a:off x="2491560" y="917280"/>
              <a:ext cx="3284640" cy="1725120"/>
            </p14:xfrm>
          </p:contentPart>
        </mc:Choice>
        <mc:Fallback>
          <p:pic>
            <p:nvPicPr>
              <p:cNvPr id="2" name="Ink 1">
                <a:extLst>
                  <a:ext uri="{FF2B5EF4-FFF2-40B4-BE49-F238E27FC236}">
                    <a16:creationId xmlns:a16="http://schemas.microsoft.com/office/drawing/2014/main" id="{BEF98165-8133-4079-8210-CC9E46E17155}"/>
                  </a:ext>
                </a:extLst>
              </p:cNvPr>
              <p:cNvPicPr/>
              <p:nvPr/>
            </p:nvPicPr>
            <p:blipFill>
              <a:blip r:embed="rId4"/>
              <a:stretch>
                <a:fillRect/>
              </a:stretch>
            </p:blipFill>
            <p:spPr>
              <a:xfrm>
                <a:off x="2482200" y="907920"/>
                <a:ext cx="3303360" cy="1743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5"/>
          <p:cNvSpPr txBox="1"/>
          <p:nvPr/>
        </p:nvSpPr>
        <p:spPr>
          <a:xfrm>
            <a:off x="2718600" y="77749"/>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Few Shot Prompting</a:t>
            </a:r>
            <a:endParaRPr sz="2000" dirty="0">
              <a:solidFill>
                <a:schemeClr val="dk1"/>
              </a:solidFill>
            </a:endParaRPr>
          </a:p>
        </p:txBody>
      </p:sp>
      <p:sp>
        <p:nvSpPr>
          <p:cNvPr id="435" name="Google Shape;435;p45"/>
          <p:cNvSpPr txBox="1"/>
          <p:nvPr/>
        </p:nvSpPr>
        <p:spPr>
          <a:xfrm>
            <a:off x="128700" y="3730224"/>
            <a:ext cx="8784712" cy="615523"/>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Clr>
                <a:schemeClr val="dk1"/>
              </a:buClr>
              <a:buSzPts val="10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When dealing with more complex reasoning tasks e.g. mathematical reasoning, this method may fail to deliver the correct output</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436" name="Google Shape;436;p45"/>
          <p:cNvSpPr/>
          <p:nvPr/>
        </p:nvSpPr>
        <p:spPr>
          <a:xfrm>
            <a:off x="1424050" y="520250"/>
            <a:ext cx="6559060" cy="3256620"/>
          </a:xfrm>
          <a:prstGeom prst="roundRect">
            <a:avLst>
              <a:gd name="adj" fmla="val 16667"/>
            </a:avLst>
          </a:prstGeom>
          <a:solidFill>
            <a:srgbClr val="E6FCDE"/>
          </a:solid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User</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 The odd numbers in this group add up to an even number: 4, 8, 9, 15, 12, 2, 1.</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A: The answer is False.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add up to an even number: 17,  10, 19, 4, 8, 12, 24.</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A: The answer is True.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add up to an even number: 16,  11, 14, 4, 8, 13, 24.</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A: The answer is True.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add up to an even number: 17,  9, 10, 12, 13, 4, 2.</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A: The answer is False.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add up to an even number: 15, 32, 5, 13, 82, 7, 1. </a:t>
            </a:r>
          </a:p>
          <a:p>
            <a:pPr marL="0" lvl="0" indent="0" algn="l" rtl="0">
              <a:lnSpc>
                <a:spcPct val="115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A: </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Model</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 The answer is True</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437" name="Google Shape;437;p45"/>
          <p:cNvSpPr txBox="1"/>
          <p:nvPr/>
        </p:nvSpPr>
        <p:spPr>
          <a:xfrm>
            <a:off x="4703580" y="3313663"/>
            <a:ext cx="887400" cy="2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100" b="1" dirty="0">
                <a:solidFill>
                  <a:srgbClr val="CC0000"/>
                </a:solidFill>
                <a:latin typeface="Mulish"/>
                <a:ea typeface="Mulish"/>
                <a:cs typeface="Mulish"/>
                <a:sym typeface="Mulish"/>
              </a:rPr>
              <a:t>WRONG</a:t>
            </a:r>
            <a:endParaRPr sz="1800" dirty="0">
              <a:solidFill>
                <a:schemeClr val="dk2"/>
              </a:solidFill>
            </a:endParaRPr>
          </a:p>
        </p:txBody>
      </p:sp>
      <p:sp>
        <p:nvSpPr>
          <p:cNvPr id="438" name="Google Shape;438;p45"/>
          <p:cNvSpPr txBox="1"/>
          <p:nvPr/>
        </p:nvSpPr>
        <p:spPr>
          <a:xfrm>
            <a:off x="128700" y="4299100"/>
            <a:ext cx="8886600" cy="615523"/>
          </a:xfrm>
          <a:prstGeom prst="rect">
            <a:avLst/>
          </a:prstGeom>
          <a:noFill/>
          <a:ln>
            <a:noFill/>
          </a:ln>
        </p:spPr>
        <p:txBody>
          <a:bodyPr spcFirstLastPara="1" wrap="square" lIns="91425" tIns="91425" rIns="91425" bIns="91425" anchor="t" anchorCtr="0">
            <a:spAutoFit/>
          </a:bodyPr>
          <a:lstStyle/>
          <a:p>
            <a:pPr marL="457200" lvl="0" indent="-292100" algn="just" rtl="0">
              <a:spcBef>
                <a:spcPts val="0"/>
              </a:spcBef>
              <a:spcAft>
                <a:spcPts val="0"/>
              </a:spcAft>
              <a:buClr>
                <a:schemeClr val="dk1"/>
              </a:buClr>
              <a:buSzPts val="10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For example: shown on the top, we can check that it is not the correct response : It seems like few-shot prompting is not enough to get reliable responses for this type of reasoning problem</a:t>
            </a:r>
            <a:endParaRPr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8AAA3B2-75A3-4594-90B7-5EBF0DECDA76}"/>
                  </a:ext>
                </a:extLst>
              </p14:cNvPr>
              <p14:cNvContentPartPr/>
              <p14:nvPr/>
            </p14:nvContentPartPr>
            <p14:xfrm>
              <a:off x="3264480" y="432720"/>
              <a:ext cx="5692320" cy="3234240"/>
            </p14:xfrm>
          </p:contentPart>
        </mc:Choice>
        <mc:Fallback>
          <p:pic>
            <p:nvPicPr>
              <p:cNvPr id="2" name="Ink 1">
                <a:extLst>
                  <a:ext uri="{FF2B5EF4-FFF2-40B4-BE49-F238E27FC236}">
                    <a16:creationId xmlns:a16="http://schemas.microsoft.com/office/drawing/2014/main" id="{68AAA3B2-75A3-4594-90B7-5EBF0DECDA76}"/>
                  </a:ext>
                </a:extLst>
              </p:cNvPr>
              <p:cNvPicPr/>
              <p:nvPr/>
            </p:nvPicPr>
            <p:blipFill>
              <a:blip r:embed="rId4"/>
              <a:stretch>
                <a:fillRect/>
              </a:stretch>
            </p:blipFill>
            <p:spPr>
              <a:xfrm>
                <a:off x="3255120" y="423360"/>
                <a:ext cx="5711040" cy="3252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6">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6"/>
          <p:cNvSpPr txBox="1"/>
          <p:nvPr/>
        </p:nvSpPr>
        <p:spPr>
          <a:xfrm>
            <a:off x="1977225" y="1957150"/>
            <a:ext cx="5544900" cy="954077"/>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5000" dirty="0">
                <a:solidFill>
                  <a:schemeClr val="dk1"/>
                </a:solidFill>
                <a:latin typeface="Times New Roman" panose="02020603050405020304" pitchFamily="18" charset="0"/>
                <a:ea typeface="Mulish SemiBold"/>
                <a:cs typeface="Times New Roman" panose="02020603050405020304" pitchFamily="18" charset="0"/>
                <a:sym typeface="Mulish SemiBold"/>
              </a:rPr>
              <a:t>Meta Prompting</a:t>
            </a:r>
            <a:endParaRPr sz="5000" dirty="0">
              <a:solidFill>
                <a:schemeClr val="dk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p:nvPr/>
        </p:nvSpPr>
        <p:spPr>
          <a:xfrm>
            <a:off x="2718600" y="56975"/>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Meta Prompting</a:t>
            </a:r>
            <a:endParaRPr sz="2000">
              <a:solidFill>
                <a:schemeClr val="dk1"/>
              </a:solidFill>
            </a:endParaRPr>
          </a:p>
        </p:txBody>
      </p:sp>
      <p:sp>
        <p:nvSpPr>
          <p:cNvPr id="449" name="Google Shape;449;p47"/>
          <p:cNvSpPr txBox="1"/>
          <p:nvPr/>
        </p:nvSpPr>
        <p:spPr>
          <a:xfrm>
            <a:off x="7735450" y="4940650"/>
            <a:ext cx="16587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2311.11482 (arxiv.org)</a:t>
            </a:r>
            <a:endParaRPr sz="500"/>
          </a:p>
        </p:txBody>
      </p:sp>
      <p:sp>
        <p:nvSpPr>
          <p:cNvPr id="450" name="Google Shape;450;p47"/>
          <p:cNvSpPr/>
          <p:nvPr/>
        </p:nvSpPr>
        <p:spPr>
          <a:xfrm>
            <a:off x="1202900" y="760450"/>
            <a:ext cx="7136400" cy="1077300"/>
          </a:xfrm>
          <a:prstGeom prst="roundRect">
            <a:avLst>
              <a:gd name="adj" fmla="val 16667"/>
            </a:avLst>
          </a:prstGeom>
          <a:solidFill>
            <a:srgbClr val="FFEEF5"/>
          </a:solidFill>
          <a:ln w="1905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b="1">
                <a:latin typeface="Mulish"/>
                <a:ea typeface="Mulish"/>
                <a:cs typeface="Mulish"/>
                <a:sym typeface="Mulish"/>
              </a:rPr>
              <a:t>Problem Statement:</a:t>
            </a:r>
            <a:endParaRPr sz="900" b="1">
              <a:latin typeface="Mulish"/>
              <a:ea typeface="Mulish"/>
              <a:cs typeface="Mulish"/>
              <a:sym typeface="Mulish"/>
            </a:endParaRPr>
          </a:p>
          <a:p>
            <a:pPr marL="0" lvl="0" indent="0" algn="l" rtl="0">
              <a:spcBef>
                <a:spcPts val="0"/>
              </a:spcBef>
              <a:spcAft>
                <a:spcPts val="0"/>
              </a:spcAft>
              <a:buNone/>
            </a:pPr>
            <a:r>
              <a:rPr lang="en-GB" sz="900">
                <a:latin typeface="Mulish Medium"/>
                <a:ea typeface="Mulish Medium"/>
                <a:cs typeface="Mulish Medium"/>
                <a:sym typeface="Mulish Medium"/>
              </a:rPr>
              <a:t>• Problem: [question to be answered]</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Solution Structure:</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1. Begin the response with "Let’s think step by step."</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2. Follow with the reasoning steps, ensuring the solution process is broken down clearly and logically.</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3. End the solution with the final answer encapsulated in a LaTeX-formatted box, ... , for clarity and emphasis.</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4. Finally, state "The answer is [final answer to the problem].", with the final answer presented in LaTeX notation</a:t>
            </a:r>
            <a:endParaRPr sz="900">
              <a:latin typeface="Mulish Medium"/>
              <a:ea typeface="Mulish Medium"/>
              <a:cs typeface="Mulish Medium"/>
              <a:sym typeface="Mulish Medium"/>
            </a:endParaRPr>
          </a:p>
        </p:txBody>
      </p:sp>
      <p:sp>
        <p:nvSpPr>
          <p:cNvPr id="451" name="Google Shape;451;p47"/>
          <p:cNvSpPr/>
          <p:nvPr/>
        </p:nvSpPr>
        <p:spPr>
          <a:xfrm>
            <a:off x="1202900" y="2349100"/>
            <a:ext cx="7136400" cy="903900"/>
          </a:xfrm>
          <a:prstGeom prst="roundRect">
            <a:avLst>
              <a:gd name="adj" fmla="val 16667"/>
            </a:avLst>
          </a:prstGeom>
          <a:solidFill>
            <a:srgbClr val="E7F4FF"/>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b="1">
                <a:latin typeface="Mulish"/>
                <a:ea typeface="Mulish"/>
                <a:cs typeface="Mulish"/>
                <a:sym typeface="Mulish"/>
              </a:rPr>
              <a:t>Problem</a:t>
            </a:r>
            <a:r>
              <a:rPr lang="en-GB" sz="900">
                <a:latin typeface="Mulish Medium"/>
                <a:ea typeface="Mulish Medium"/>
                <a:cs typeface="Mulish Medium"/>
                <a:sym typeface="Mulish Medium"/>
              </a:rPr>
              <a:t>: Find the domain of the expression √(x−2 )/ </a:t>
            </a:r>
            <a:r>
              <a:rPr lang="en-GB" sz="900">
                <a:solidFill>
                  <a:schemeClr val="dk1"/>
                </a:solidFill>
                <a:latin typeface="Mulish Medium"/>
                <a:ea typeface="Mulish Medium"/>
                <a:cs typeface="Mulish Medium"/>
                <a:sym typeface="Mulish Medium"/>
              </a:rPr>
              <a:t>√(</a:t>
            </a:r>
            <a:r>
              <a:rPr lang="en-GB" sz="900">
                <a:latin typeface="Mulish Medium"/>
                <a:ea typeface="Mulish Medium"/>
                <a:cs typeface="Mulish Medium"/>
                <a:sym typeface="Mulish Medium"/>
              </a:rPr>
              <a:t>5−x) . </a:t>
            </a:r>
            <a:endParaRPr sz="900">
              <a:latin typeface="Mulish Medium"/>
              <a:ea typeface="Mulish Medium"/>
              <a:cs typeface="Mulish Medium"/>
              <a:sym typeface="Mulish Medium"/>
            </a:endParaRPr>
          </a:p>
          <a:p>
            <a:pPr marL="0" lvl="0" indent="0" algn="l" rtl="0">
              <a:spcBef>
                <a:spcPts val="0"/>
              </a:spcBef>
              <a:spcAft>
                <a:spcPts val="0"/>
              </a:spcAft>
              <a:buNone/>
            </a:pPr>
            <a:r>
              <a:rPr lang="en-GB" sz="900" b="1">
                <a:latin typeface="Mulish"/>
                <a:ea typeface="Mulish"/>
                <a:cs typeface="Mulish"/>
                <a:sym typeface="Mulish"/>
              </a:rPr>
              <a:t>Solution</a:t>
            </a:r>
            <a:r>
              <a:rPr lang="en-GB" sz="900">
                <a:latin typeface="Mulish Medium"/>
                <a:ea typeface="Mulish Medium"/>
                <a:cs typeface="Mulish Medium"/>
                <a:sym typeface="Mulish Medium"/>
              </a:rPr>
              <a:t>: The expressions inside each square root must be non-negative. Therefore, x − 2 ≥ 0, so x ≥ 2, and 5 − x ≥ 0, so x ≤ 5. Also, the denominator cannot be equal to zero, so 5 − x &gt; 0, which gives x &lt; 5. Therefore, the domain of the expression is [2, 5) . Final Answer: The final answer is [2, 5). I hope it is correct. </a:t>
            </a:r>
            <a:endParaRPr sz="9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900">
                <a:solidFill>
                  <a:schemeClr val="dk1"/>
                </a:solidFill>
                <a:latin typeface="Mulish Medium"/>
                <a:ea typeface="Mulish Medium"/>
                <a:cs typeface="Mulish Medium"/>
                <a:sym typeface="Mulish Medium"/>
              </a:rPr>
              <a:t>————————————————————————————————————————————————————</a:t>
            </a:r>
            <a:endParaRPr sz="900">
              <a:latin typeface="Mulish Medium"/>
              <a:ea typeface="Mulish Medium"/>
              <a:cs typeface="Mulish Medium"/>
              <a:sym typeface="Mulish Medium"/>
            </a:endParaRPr>
          </a:p>
          <a:p>
            <a:pPr marL="0" lvl="0" indent="0" algn="l" rtl="0">
              <a:spcBef>
                <a:spcPts val="0"/>
              </a:spcBef>
              <a:spcAft>
                <a:spcPts val="0"/>
              </a:spcAft>
              <a:buNone/>
            </a:pPr>
            <a:r>
              <a:rPr lang="en-GB" sz="900" b="1">
                <a:latin typeface="Mulish"/>
                <a:ea typeface="Mulish"/>
                <a:cs typeface="Mulish"/>
                <a:sym typeface="Mulish"/>
              </a:rPr>
              <a:t>Problem</a:t>
            </a:r>
            <a:r>
              <a:rPr lang="en-GB" sz="900">
                <a:latin typeface="Mulish Medium"/>
                <a:ea typeface="Mulish Medium"/>
                <a:cs typeface="Mulish Medium"/>
                <a:sym typeface="Mulish Medium"/>
              </a:rPr>
              <a:t>: If det A = 2 and det B = 12, then find det(AB). </a:t>
            </a:r>
            <a:endParaRPr sz="900">
              <a:latin typeface="Mulish Medium"/>
              <a:ea typeface="Mulish Medium"/>
              <a:cs typeface="Mulish Medium"/>
              <a:sym typeface="Mulish Medium"/>
            </a:endParaRPr>
          </a:p>
        </p:txBody>
      </p:sp>
      <p:sp>
        <p:nvSpPr>
          <p:cNvPr id="452" name="Google Shape;452;p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53" name="Google Shape;453;p47"/>
          <p:cNvSpPr/>
          <p:nvPr/>
        </p:nvSpPr>
        <p:spPr>
          <a:xfrm>
            <a:off x="1164650" y="3722350"/>
            <a:ext cx="7212900" cy="1218300"/>
          </a:xfrm>
          <a:prstGeom prst="roundRect">
            <a:avLst>
              <a:gd name="adj" fmla="val 16667"/>
            </a:avLst>
          </a:prstGeom>
          <a:solidFill>
            <a:srgbClr val="D9EAD3"/>
          </a:solid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sz="900">
                <a:solidFill>
                  <a:schemeClr val="dk1"/>
                </a:solidFill>
                <a:latin typeface="Mulish Medium"/>
                <a:ea typeface="Mulish Medium"/>
                <a:cs typeface="Mulish Medium"/>
                <a:sym typeface="Mulish Medium"/>
              </a:rPr>
              <a:t>Let’s think step by step.</a:t>
            </a:r>
            <a:endParaRPr sz="900">
              <a:solidFill>
                <a:schemeClr val="dk1"/>
              </a:solidFill>
              <a:latin typeface="Mulish Medium"/>
              <a:ea typeface="Mulish Medium"/>
              <a:cs typeface="Mulish Medium"/>
              <a:sym typeface="Mulish Medium"/>
            </a:endParaRPr>
          </a:p>
          <a:p>
            <a:pPr marL="0" lvl="0" indent="0" algn="l" rtl="0">
              <a:lnSpc>
                <a:spcPct val="115000"/>
              </a:lnSpc>
              <a:spcBef>
                <a:spcPts val="0"/>
              </a:spcBef>
              <a:spcAft>
                <a:spcPts val="0"/>
              </a:spcAft>
              <a:buClr>
                <a:schemeClr val="dk1"/>
              </a:buClr>
              <a:buSzPts val="1100"/>
              <a:buFont typeface="Arial"/>
              <a:buNone/>
            </a:pPr>
            <a:r>
              <a:rPr lang="en-GB" sz="900">
                <a:solidFill>
                  <a:schemeClr val="dk1"/>
                </a:solidFill>
                <a:latin typeface="Mulish Medium"/>
                <a:ea typeface="Mulish Medium"/>
                <a:cs typeface="Mulish Medium"/>
                <a:sym typeface="Mulish Medium"/>
              </a:rPr>
              <a:t>1. We know that the determinant of a product of matrices (AB) is equal to the product of their determinants (det A * det B). This is given by the formula: det(AB) = det A * det B.</a:t>
            </a:r>
            <a:endParaRPr sz="900">
              <a:solidFill>
                <a:schemeClr val="dk1"/>
              </a:solidFill>
              <a:latin typeface="Mulish Medium"/>
              <a:ea typeface="Mulish Medium"/>
              <a:cs typeface="Mulish Medium"/>
              <a:sym typeface="Mulish Medium"/>
            </a:endParaRPr>
          </a:p>
          <a:p>
            <a:pPr marL="0" lvl="0" indent="0" algn="l" rtl="0">
              <a:lnSpc>
                <a:spcPct val="115000"/>
              </a:lnSpc>
              <a:spcBef>
                <a:spcPts val="0"/>
              </a:spcBef>
              <a:spcAft>
                <a:spcPts val="0"/>
              </a:spcAft>
              <a:buClr>
                <a:schemeClr val="dk1"/>
              </a:buClr>
              <a:buSzPts val="1100"/>
              <a:buFont typeface="Arial"/>
              <a:buNone/>
            </a:pPr>
            <a:r>
              <a:rPr lang="en-GB" sz="900">
                <a:solidFill>
                  <a:schemeClr val="dk1"/>
                </a:solidFill>
                <a:latin typeface="Mulish Medium"/>
                <a:ea typeface="Mulish Medium"/>
                <a:cs typeface="Mulish Medium"/>
                <a:sym typeface="Mulish Medium"/>
              </a:rPr>
              <a:t>2. We are given that det A = 2 and det B = 12.</a:t>
            </a:r>
            <a:endParaRPr sz="900">
              <a:solidFill>
                <a:schemeClr val="dk1"/>
              </a:solidFill>
              <a:latin typeface="Mulish Medium"/>
              <a:ea typeface="Mulish Medium"/>
              <a:cs typeface="Mulish Medium"/>
              <a:sym typeface="Mulish Medium"/>
            </a:endParaRPr>
          </a:p>
          <a:p>
            <a:pPr marL="0" lvl="0" indent="0" algn="l" rtl="0">
              <a:lnSpc>
                <a:spcPct val="115000"/>
              </a:lnSpc>
              <a:spcBef>
                <a:spcPts val="0"/>
              </a:spcBef>
              <a:spcAft>
                <a:spcPts val="0"/>
              </a:spcAft>
              <a:buClr>
                <a:schemeClr val="dk1"/>
              </a:buClr>
              <a:buSzPts val="1100"/>
              <a:buFont typeface="Arial"/>
              <a:buNone/>
            </a:pPr>
            <a:r>
              <a:rPr lang="en-GB" sz="900">
                <a:solidFill>
                  <a:schemeClr val="dk1"/>
                </a:solidFill>
                <a:latin typeface="Mulish Medium"/>
                <a:ea typeface="Mulish Medium"/>
                <a:cs typeface="Mulish Medium"/>
                <a:sym typeface="Mulish Medium"/>
              </a:rPr>
              <a:t>3. Substitute these values into the formula: det(AB) = 2 * 12.</a:t>
            </a:r>
            <a:endParaRPr sz="900">
              <a:solidFill>
                <a:schemeClr val="dk1"/>
              </a:solidFill>
              <a:latin typeface="Mulish Medium"/>
              <a:ea typeface="Mulish Medium"/>
              <a:cs typeface="Mulish Medium"/>
              <a:sym typeface="Mulish Medium"/>
            </a:endParaRPr>
          </a:p>
          <a:p>
            <a:pPr marL="0" lvl="0" indent="0" algn="l" rtl="0">
              <a:lnSpc>
                <a:spcPct val="115000"/>
              </a:lnSpc>
              <a:spcBef>
                <a:spcPts val="0"/>
              </a:spcBef>
              <a:spcAft>
                <a:spcPts val="0"/>
              </a:spcAft>
              <a:buClr>
                <a:schemeClr val="dk1"/>
              </a:buClr>
              <a:buSzPts val="1100"/>
              <a:buFont typeface="Arial"/>
              <a:buNone/>
            </a:pPr>
            <a:r>
              <a:rPr lang="en-GB" sz="900">
                <a:solidFill>
                  <a:schemeClr val="dk1"/>
                </a:solidFill>
                <a:latin typeface="Mulish Medium"/>
                <a:ea typeface="Mulish Medium"/>
                <a:cs typeface="Mulish Medium"/>
                <a:sym typeface="Mulish Medium"/>
              </a:rPr>
              <a:t>4. Calculate the product: det(AB) = 24.</a:t>
            </a:r>
            <a:endParaRPr sz="900">
              <a:solidFill>
                <a:schemeClr val="dk1"/>
              </a:solidFill>
              <a:latin typeface="Mulish Medium"/>
              <a:ea typeface="Mulish Medium"/>
              <a:cs typeface="Mulish Medium"/>
              <a:sym typeface="Mulish Medium"/>
            </a:endParaRPr>
          </a:p>
          <a:p>
            <a:pPr marL="0" lvl="0" indent="0" algn="l" rtl="0">
              <a:lnSpc>
                <a:spcPct val="115000"/>
              </a:lnSpc>
              <a:spcBef>
                <a:spcPts val="0"/>
              </a:spcBef>
              <a:spcAft>
                <a:spcPts val="0"/>
              </a:spcAft>
              <a:buNone/>
            </a:pPr>
            <a:r>
              <a:rPr lang="en-GB" sz="900">
                <a:solidFill>
                  <a:schemeClr val="dk1"/>
                </a:solidFill>
                <a:latin typeface="Mulish Medium"/>
                <a:ea typeface="Mulish Medium"/>
                <a:cs typeface="Mulish Medium"/>
                <a:sym typeface="Mulish Medium"/>
              </a:rPr>
              <a:t>So, the final answer is $\boxed{24}$.</a:t>
            </a:r>
            <a:endParaRPr sz="900">
              <a:solidFill>
                <a:schemeClr val="dk1"/>
              </a:solidFill>
              <a:latin typeface="Mulish Medium"/>
              <a:ea typeface="Mulish Medium"/>
              <a:cs typeface="Mulish Medium"/>
              <a:sym typeface="Mulish Medium"/>
            </a:endParaRPr>
          </a:p>
        </p:txBody>
      </p:sp>
      <p:sp>
        <p:nvSpPr>
          <p:cNvPr id="454" name="Google Shape;454;p47"/>
          <p:cNvSpPr txBox="1"/>
          <p:nvPr/>
        </p:nvSpPr>
        <p:spPr>
          <a:xfrm>
            <a:off x="4087675" y="468900"/>
            <a:ext cx="19050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chemeClr val="dk1"/>
                </a:solidFill>
                <a:latin typeface="Mulish"/>
                <a:ea typeface="Mulish"/>
                <a:cs typeface="Mulish"/>
                <a:sym typeface="Mulish"/>
              </a:rPr>
              <a:t>Meta Prompt</a:t>
            </a:r>
            <a:endParaRPr sz="1000" b="1">
              <a:solidFill>
                <a:schemeClr val="dk1"/>
              </a:solidFill>
              <a:latin typeface="Mulish"/>
              <a:ea typeface="Mulish"/>
              <a:cs typeface="Mulish"/>
              <a:sym typeface="Mulish"/>
            </a:endParaRPr>
          </a:p>
        </p:txBody>
      </p:sp>
      <p:sp>
        <p:nvSpPr>
          <p:cNvPr id="455" name="Google Shape;455;p47"/>
          <p:cNvSpPr txBox="1"/>
          <p:nvPr/>
        </p:nvSpPr>
        <p:spPr>
          <a:xfrm>
            <a:off x="4087675" y="2048625"/>
            <a:ext cx="17607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1"/>
                </a:solidFill>
                <a:latin typeface="Mulish"/>
                <a:ea typeface="Mulish"/>
                <a:cs typeface="Mulish"/>
                <a:sym typeface="Mulish"/>
              </a:rPr>
              <a:t>Few Shot prompt</a:t>
            </a:r>
            <a:endParaRPr sz="900" b="1">
              <a:solidFill>
                <a:schemeClr val="dk1"/>
              </a:solidFill>
              <a:latin typeface="Mulish"/>
              <a:ea typeface="Mulish"/>
              <a:cs typeface="Mulish"/>
              <a:sym typeface="Mulish"/>
            </a:endParaRPr>
          </a:p>
        </p:txBody>
      </p:sp>
      <p:sp>
        <p:nvSpPr>
          <p:cNvPr id="456" name="Google Shape;456;p47"/>
          <p:cNvSpPr txBox="1"/>
          <p:nvPr/>
        </p:nvSpPr>
        <p:spPr>
          <a:xfrm>
            <a:off x="4050200" y="3474750"/>
            <a:ext cx="1441800" cy="1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latin typeface="Mulish"/>
                <a:ea typeface="Mulish"/>
                <a:cs typeface="Mulish"/>
                <a:sym typeface="Mulish"/>
              </a:rPr>
              <a:t>Answer by LLM</a:t>
            </a:r>
            <a:endParaRPr sz="1000" b="1">
              <a:latin typeface="Mulish"/>
              <a:ea typeface="Mulish"/>
              <a:cs typeface="Mulish"/>
              <a:sym typeface="Mulish"/>
            </a:endParaRPr>
          </a:p>
        </p:txBody>
      </p:sp>
      <p:sp>
        <p:nvSpPr>
          <p:cNvPr id="457" name="Google Shape;457;p47"/>
          <p:cNvSpPr txBox="1"/>
          <p:nvPr/>
        </p:nvSpPr>
        <p:spPr>
          <a:xfrm>
            <a:off x="4472600" y="1675238"/>
            <a:ext cx="4149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solidFill>
                  <a:schemeClr val="dk2"/>
                </a:solidFill>
              </a:rPr>
              <a:t>+</a:t>
            </a:r>
            <a:endParaRPr sz="2500" b="1">
              <a:solidFill>
                <a:schemeClr val="dk2"/>
              </a:solidFill>
            </a:endParaRPr>
          </a:p>
        </p:txBody>
      </p:sp>
      <p:cxnSp>
        <p:nvCxnSpPr>
          <p:cNvPr id="458" name="Google Shape;458;p47"/>
          <p:cNvCxnSpPr>
            <a:stCxn id="451" idx="2"/>
            <a:endCxn id="456" idx="0"/>
          </p:cNvCxnSpPr>
          <p:nvPr/>
        </p:nvCxnSpPr>
        <p:spPr>
          <a:xfrm>
            <a:off x="4771100" y="3253000"/>
            <a:ext cx="0" cy="221700"/>
          </a:xfrm>
          <a:prstGeom prst="straightConnector1">
            <a:avLst/>
          </a:prstGeom>
          <a:noFill/>
          <a:ln w="19050" cap="flat" cmpd="sng">
            <a:solidFill>
              <a:schemeClr val="dk2"/>
            </a:solidFill>
            <a:prstDash val="solid"/>
            <a:round/>
            <a:headEnd type="none" w="med" len="med"/>
            <a:tailEnd type="triangle" w="med" len="med"/>
          </a:ln>
        </p:spPr>
      </p:cxn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009A324-1B14-4303-9A0C-2C91A5F38507}"/>
                  </a:ext>
                </a:extLst>
              </p14:cNvPr>
              <p14:cNvContentPartPr/>
              <p14:nvPr/>
            </p14:nvContentPartPr>
            <p14:xfrm>
              <a:off x="1255320" y="775800"/>
              <a:ext cx="6145200" cy="1011600"/>
            </p14:xfrm>
          </p:contentPart>
        </mc:Choice>
        <mc:Fallback>
          <p:pic>
            <p:nvPicPr>
              <p:cNvPr id="2" name="Ink 1">
                <a:extLst>
                  <a:ext uri="{FF2B5EF4-FFF2-40B4-BE49-F238E27FC236}">
                    <a16:creationId xmlns:a16="http://schemas.microsoft.com/office/drawing/2014/main" id="{D009A324-1B14-4303-9A0C-2C91A5F38507}"/>
                  </a:ext>
                </a:extLst>
              </p:cNvPr>
              <p:cNvPicPr/>
              <p:nvPr/>
            </p:nvPicPr>
            <p:blipFill>
              <a:blip r:embed="rId5"/>
              <a:stretch>
                <a:fillRect/>
              </a:stretch>
            </p:blipFill>
            <p:spPr>
              <a:xfrm>
                <a:off x="1245960" y="766440"/>
                <a:ext cx="6163920" cy="1030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5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53">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8"/>
          <p:cNvSpPr txBox="1"/>
          <p:nvPr/>
        </p:nvSpPr>
        <p:spPr>
          <a:xfrm>
            <a:off x="2718600" y="56975"/>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Meta Prompting</a:t>
            </a:r>
            <a:endParaRPr sz="2000">
              <a:solidFill>
                <a:schemeClr val="dk1"/>
              </a:solidFill>
            </a:endParaRPr>
          </a:p>
        </p:txBody>
      </p:sp>
      <p:sp>
        <p:nvSpPr>
          <p:cNvPr id="464" name="Google Shape;464;p48"/>
          <p:cNvSpPr txBox="1"/>
          <p:nvPr/>
        </p:nvSpPr>
        <p:spPr>
          <a:xfrm>
            <a:off x="7735450" y="4940650"/>
            <a:ext cx="16587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2311.11482 (arxiv.org)</a:t>
            </a:r>
            <a:endParaRPr sz="500"/>
          </a:p>
        </p:txBody>
      </p:sp>
      <p:sp>
        <p:nvSpPr>
          <p:cNvPr id="465" name="Google Shape;465;p4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66" name="Google Shape;466;p48"/>
          <p:cNvSpPr txBox="1"/>
          <p:nvPr/>
        </p:nvSpPr>
        <p:spPr>
          <a:xfrm>
            <a:off x="271350" y="1285938"/>
            <a:ext cx="8601300" cy="46163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The key characteristics of meta prompting are :  </a:t>
            </a:r>
            <a:endParaRPr sz="1200" dirty="0">
              <a:solidFill>
                <a:schemeClr val="tx1"/>
              </a:solidFill>
              <a:latin typeface="Times New Roman" panose="02020603050405020304" pitchFamily="18" charset="0"/>
              <a:cs typeface="Times New Roman" panose="02020603050405020304" pitchFamily="18" charset="0"/>
            </a:endParaRPr>
          </a:p>
        </p:txBody>
      </p:sp>
      <p:sp>
        <p:nvSpPr>
          <p:cNvPr id="467" name="Google Shape;467;p48"/>
          <p:cNvSpPr txBox="1"/>
          <p:nvPr/>
        </p:nvSpPr>
        <p:spPr>
          <a:xfrm>
            <a:off x="320475" y="549575"/>
            <a:ext cx="8312700" cy="55396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Meta prompting and few-shot prompting are different in that  meta prompting focuses on a more </a:t>
            </a:r>
            <a:r>
              <a:rPr lang="en-GB" sz="1200" b="1" dirty="0">
                <a:solidFill>
                  <a:schemeClr val="tx1"/>
                </a:solidFill>
                <a:latin typeface="Times New Roman" panose="02020603050405020304" pitchFamily="18" charset="0"/>
                <a:ea typeface="Mulish"/>
                <a:cs typeface="Times New Roman" panose="02020603050405020304" pitchFamily="18" charset="0"/>
                <a:sym typeface="Mulish"/>
              </a:rPr>
              <a:t>structure-oriented approach</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 as opposed to a content-driven approach which few-shot prompting emphasizes.</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468" name="Google Shape;468;p48"/>
          <p:cNvSpPr/>
          <p:nvPr/>
        </p:nvSpPr>
        <p:spPr>
          <a:xfrm>
            <a:off x="1340400" y="1755675"/>
            <a:ext cx="7136400" cy="1077300"/>
          </a:xfrm>
          <a:prstGeom prst="roundRect">
            <a:avLst>
              <a:gd name="adj" fmla="val 16667"/>
            </a:avLst>
          </a:prstGeom>
          <a:solidFill>
            <a:srgbClr val="FFEEF5"/>
          </a:solidFill>
          <a:ln w="1905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b="1">
                <a:latin typeface="Mulish"/>
                <a:ea typeface="Mulish"/>
                <a:cs typeface="Mulish"/>
                <a:sym typeface="Mulish"/>
              </a:rPr>
              <a:t>Problem Statement:</a:t>
            </a:r>
            <a:endParaRPr sz="900" b="1">
              <a:latin typeface="Mulish"/>
              <a:ea typeface="Mulish"/>
              <a:cs typeface="Mulish"/>
              <a:sym typeface="Mulish"/>
            </a:endParaRPr>
          </a:p>
          <a:p>
            <a:pPr marL="0" lvl="0" indent="0" algn="l" rtl="0">
              <a:spcBef>
                <a:spcPts val="0"/>
              </a:spcBef>
              <a:spcAft>
                <a:spcPts val="0"/>
              </a:spcAft>
              <a:buNone/>
            </a:pPr>
            <a:r>
              <a:rPr lang="en-GB" sz="900">
                <a:latin typeface="Mulish Medium"/>
                <a:ea typeface="Mulish Medium"/>
                <a:cs typeface="Mulish Medium"/>
                <a:sym typeface="Mulish Medium"/>
              </a:rPr>
              <a:t>• Problem: [question to be answered]</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Solution Structure:</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1. Begin the response with "Let’s think step by step."</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2. Follow with the reasoning steps, ensuring the solution process is broken down clearly and logically.</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3. End the solution with the final answer encapsulated in a LaTeX-formatted box, ... , for clarity and emphasis.</a:t>
            </a:r>
            <a:endParaRPr sz="900">
              <a:latin typeface="Mulish Medium"/>
              <a:ea typeface="Mulish Medium"/>
              <a:cs typeface="Mulish Medium"/>
              <a:sym typeface="Mulish Medium"/>
            </a:endParaRPr>
          </a:p>
          <a:p>
            <a:pPr marL="0" lvl="0" indent="0" algn="l" rtl="0">
              <a:spcBef>
                <a:spcPts val="0"/>
              </a:spcBef>
              <a:spcAft>
                <a:spcPts val="0"/>
              </a:spcAft>
              <a:buNone/>
            </a:pPr>
            <a:r>
              <a:rPr lang="en-GB" sz="900">
                <a:latin typeface="Mulish Medium"/>
                <a:ea typeface="Mulish Medium"/>
                <a:cs typeface="Mulish Medium"/>
                <a:sym typeface="Mulish Medium"/>
              </a:rPr>
              <a:t>4. Finally, state "The answer is [final answer to the problem].", with the final answer presented in LaTeX notation</a:t>
            </a:r>
            <a:endParaRPr sz="900">
              <a:latin typeface="Mulish Medium"/>
              <a:ea typeface="Mulish Medium"/>
              <a:cs typeface="Mulish Medium"/>
              <a:sym typeface="Mulish Medium"/>
            </a:endParaRPr>
          </a:p>
        </p:txBody>
      </p:sp>
      <p:sp>
        <p:nvSpPr>
          <p:cNvPr id="469" name="Google Shape;469;p48"/>
          <p:cNvSpPr txBox="1"/>
          <p:nvPr/>
        </p:nvSpPr>
        <p:spPr>
          <a:xfrm>
            <a:off x="271350" y="4119365"/>
            <a:ext cx="8782200" cy="553968"/>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chemeClr val="dk1"/>
              </a:buClr>
              <a:buSzPts val="1000"/>
              <a:buFont typeface="Mulish Light"/>
              <a:buChar char="➢"/>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Meta Prompting, in its essence, prioritizes the format and pattern of problems and solutions, moving away from the specifics of content</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470" name="Google Shape;470;p48"/>
          <p:cNvSpPr txBox="1"/>
          <p:nvPr/>
        </p:nvSpPr>
        <p:spPr>
          <a:xfrm>
            <a:off x="94332" y="1720070"/>
            <a:ext cx="1072305" cy="147729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GB" sz="1050" b="1" dirty="0">
                <a:solidFill>
                  <a:schemeClr val="tx1"/>
                </a:solidFill>
                <a:latin typeface="Times New Roman" panose="02020603050405020304" pitchFamily="18" charset="0"/>
                <a:ea typeface="Mulish"/>
                <a:cs typeface="Times New Roman" panose="02020603050405020304" pitchFamily="18" charset="0"/>
                <a:sym typeface="Mulish"/>
              </a:rPr>
              <a:t>Structure-oriented</a:t>
            </a:r>
            <a:r>
              <a:rPr lang="en-GB" sz="1050" dirty="0">
                <a:solidFill>
                  <a:schemeClr val="tx1"/>
                </a:solidFill>
                <a:latin typeface="Times New Roman" panose="02020603050405020304" pitchFamily="18" charset="0"/>
                <a:ea typeface="Mulish Light"/>
                <a:cs typeface="Times New Roman" panose="02020603050405020304" pitchFamily="18" charset="0"/>
                <a:sym typeface="Mulish Light"/>
              </a:rPr>
              <a:t>: Prioritizes the format and pattern of problems and solutions over specific content.</a:t>
            </a:r>
            <a:endParaRPr sz="1050"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cxnSp>
        <p:nvCxnSpPr>
          <p:cNvPr id="471" name="Google Shape;471;p48"/>
          <p:cNvCxnSpPr>
            <a:cxnSpLocks/>
          </p:cNvCxnSpPr>
          <p:nvPr/>
        </p:nvCxnSpPr>
        <p:spPr>
          <a:xfrm flipV="1">
            <a:off x="1166637" y="2114899"/>
            <a:ext cx="207196" cy="480650"/>
          </a:xfrm>
          <a:prstGeom prst="straightConnector1">
            <a:avLst/>
          </a:prstGeom>
          <a:noFill/>
          <a:ln w="28575" cap="flat" cmpd="sng">
            <a:solidFill>
              <a:schemeClr val="dk2"/>
            </a:solidFill>
            <a:prstDash val="solid"/>
            <a:round/>
            <a:headEnd type="none" w="med" len="med"/>
            <a:tailEnd type="triangle" w="med" len="med"/>
          </a:ln>
        </p:spPr>
      </p:cxnSp>
      <p:sp>
        <p:nvSpPr>
          <p:cNvPr id="472" name="Google Shape;472;p48"/>
          <p:cNvSpPr txBox="1"/>
          <p:nvPr/>
        </p:nvSpPr>
        <p:spPr>
          <a:xfrm>
            <a:off x="3189975" y="3053398"/>
            <a:ext cx="1957800" cy="110796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GB" sz="1200" b="1" dirty="0">
                <a:solidFill>
                  <a:schemeClr val="tx1"/>
                </a:solidFill>
                <a:latin typeface="Times New Roman" panose="02020603050405020304" pitchFamily="18" charset="0"/>
                <a:ea typeface="Mulish"/>
                <a:cs typeface="Times New Roman" panose="02020603050405020304" pitchFamily="18" charset="0"/>
                <a:sym typeface="Mulish"/>
              </a:rPr>
              <a:t>Syntax-focused: </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Uses syntax (e.g. $\boxed{}$.)  as a guiding template for the expected response or solution.</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cxnSp>
        <p:nvCxnSpPr>
          <p:cNvPr id="473" name="Google Shape;473;p48"/>
          <p:cNvCxnSpPr>
            <a:cxnSpLocks/>
            <a:stCxn id="472" idx="0"/>
          </p:cNvCxnSpPr>
          <p:nvPr/>
        </p:nvCxnSpPr>
        <p:spPr>
          <a:xfrm flipV="1">
            <a:off x="4168875" y="2569000"/>
            <a:ext cx="998008" cy="484398"/>
          </a:xfrm>
          <a:prstGeom prst="straightConnector1">
            <a:avLst/>
          </a:prstGeom>
          <a:noFill/>
          <a:ln w="28575" cap="flat" cmpd="sng">
            <a:solidFill>
              <a:schemeClr val="dk2"/>
            </a:solidFill>
            <a:prstDash val="solid"/>
            <a:round/>
            <a:headEnd type="none" w="med" len="med"/>
            <a:tailEnd type="triangle" w="med" len="med"/>
          </a:ln>
        </p:spPr>
      </p:cxnSp>
      <p:sp>
        <p:nvSpPr>
          <p:cNvPr id="474" name="Google Shape;474;p48"/>
          <p:cNvSpPr txBox="1"/>
          <p:nvPr/>
        </p:nvSpPr>
        <p:spPr>
          <a:xfrm>
            <a:off x="4821388" y="1054388"/>
            <a:ext cx="3877500" cy="73863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GB" sz="1200" b="1" dirty="0">
                <a:solidFill>
                  <a:schemeClr val="tx1"/>
                </a:solidFill>
                <a:latin typeface="Times New Roman" panose="02020603050405020304" pitchFamily="18" charset="0"/>
                <a:ea typeface="Mulish"/>
                <a:cs typeface="Times New Roman" panose="02020603050405020304" pitchFamily="18" charset="0"/>
                <a:sym typeface="Mulish"/>
              </a:rPr>
              <a:t>Abstract examples: </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Employs abstracted examples as frameworks, illustrating the structure of problems and solutions </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cxnSp>
        <p:nvCxnSpPr>
          <p:cNvPr id="475" name="Google Shape;475;p48"/>
          <p:cNvCxnSpPr/>
          <p:nvPr/>
        </p:nvCxnSpPr>
        <p:spPr>
          <a:xfrm flipH="1">
            <a:off x="4322675" y="1710250"/>
            <a:ext cx="2535300" cy="582300"/>
          </a:xfrm>
          <a:prstGeom prst="straightConnector1">
            <a:avLst/>
          </a:prstGeom>
          <a:noFill/>
          <a:ln w="28575" cap="flat" cmpd="sng">
            <a:solidFill>
              <a:schemeClr val="dk2"/>
            </a:solidFill>
            <a:prstDash val="solid"/>
            <a:round/>
            <a:headEnd type="none" w="med" len="med"/>
            <a:tailEnd type="triangle" w="med" len="med"/>
          </a:ln>
        </p:spPr>
      </p:cxnSp>
      <p:sp>
        <p:nvSpPr>
          <p:cNvPr id="476" name="Google Shape;476;p48"/>
          <p:cNvSpPr txBox="1"/>
          <p:nvPr/>
        </p:nvSpPr>
        <p:spPr>
          <a:xfrm>
            <a:off x="6660675" y="3021025"/>
            <a:ext cx="2136000" cy="92329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GB" sz="1200" b="1" dirty="0">
                <a:solidFill>
                  <a:schemeClr val="tx1"/>
                </a:solidFill>
                <a:latin typeface="Times New Roman" panose="02020603050405020304" pitchFamily="18" charset="0"/>
                <a:ea typeface="Mulish"/>
                <a:cs typeface="Times New Roman" panose="02020603050405020304" pitchFamily="18" charset="0"/>
                <a:sym typeface="Mulish"/>
              </a:rPr>
              <a:t>Versatile: </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Applicable across various domains, capable of providing structured responses to a wide range of problems.</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477" name="Google Shape;477;p48"/>
          <p:cNvSpPr txBox="1"/>
          <p:nvPr/>
        </p:nvSpPr>
        <p:spPr>
          <a:xfrm>
            <a:off x="8515800" y="1433800"/>
            <a:ext cx="394500" cy="11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0">
                <a:solidFill>
                  <a:schemeClr val="dk2"/>
                </a:solidFill>
              </a:rPr>
              <a:t>}</a:t>
            </a:r>
            <a:endParaRPr sz="8000">
              <a:solidFill>
                <a:schemeClr val="dk2"/>
              </a:solidFill>
            </a:endParaRPr>
          </a:p>
        </p:txBody>
      </p:sp>
      <p:cxnSp>
        <p:nvCxnSpPr>
          <p:cNvPr id="478" name="Google Shape;478;p48"/>
          <p:cNvCxnSpPr>
            <a:stCxn id="476" idx="0"/>
          </p:cNvCxnSpPr>
          <p:nvPr/>
        </p:nvCxnSpPr>
        <p:spPr>
          <a:xfrm flipV="1">
            <a:off x="7728675" y="2744725"/>
            <a:ext cx="904500" cy="276300"/>
          </a:xfrm>
          <a:prstGeom prst="straightConnector1">
            <a:avLst/>
          </a:prstGeom>
          <a:noFill/>
          <a:ln w="28575" cap="flat" cmpd="sng">
            <a:solidFill>
              <a:schemeClr val="dk2"/>
            </a:solidFill>
            <a:prstDash val="solid"/>
            <a:round/>
            <a:headEnd type="none" w="med" len="med"/>
            <a:tailEnd type="triangle" w="med" len="med"/>
          </a:ln>
        </p:spPr>
      </p:cxnSp>
      <p:sp>
        <p:nvSpPr>
          <p:cNvPr id="481" name="Google Shape;481;p48"/>
          <p:cNvSpPr txBox="1"/>
          <p:nvPr/>
        </p:nvSpPr>
        <p:spPr>
          <a:xfrm>
            <a:off x="271350" y="4479800"/>
            <a:ext cx="7735800" cy="553968"/>
          </a:xfrm>
          <a:prstGeom prst="rect">
            <a:avLst/>
          </a:prstGeom>
          <a:noFill/>
          <a:ln>
            <a:noFill/>
          </a:ln>
        </p:spPr>
        <p:txBody>
          <a:bodyPr spcFirstLastPara="1" wrap="square" lIns="91425" tIns="91425" rIns="91425" bIns="91425" anchor="t" anchorCtr="0">
            <a:spAutoFit/>
          </a:bodyPr>
          <a:lstStyle/>
          <a:p>
            <a:pPr marL="457200" lvl="0" indent="-292100" algn="l" rtl="0">
              <a:lnSpc>
                <a:spcPct val="200000"/>
              </a:lnSpc>
              <a:spcBef>
                <a:spcPts val="0"/>
              </a:spcBef>
              <a:spcAft>
                <a:spcPts val="0"/>
              </a:spcAft>
              <a:buClr>
                <a:schemeClr val="dk1"/>
              </a:buClr>
              <a:buSzPts val="1000"/>
              <a:buFont typeface="Mulish Light"/>
              <a:buChar char="➢"/>
            </a:pPr>
            <a:r>
              <a:rPr lang="en-GB" sz="1200" b="1" dirty="0">
                <a:solidFill>
                  <a:schemeClr val="tx1"/>
                </a:solidFill>
                <a:latin typeface="Times New Roman" panose="02020603050405020304" pitchFamily="18" charset="0"/>
                <a:ea typeface="Mulish"/>
                <a:cs typeface="Times New Roman" panose="02020603050405020304" pitchFamily="18" charset="0"/>
                <a:sym typeface="Mulish"/>
              </a:rPr>
              <a:t>Goal</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 Improve the LLM's ability to handle complex reasoning and cognitive tasks in a more systematic way.</a:t>
            </a:r>
            <a:endParaRPr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69">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9"/>
          <p:cNvSpPr txBox="1"/>
          <p:nvPr/>
        </p:nvSpPr>
        <p:spPr>
          <a:xfrm>
            <a:off x="1977225" y="1612975"/>
            <a:ext cx="5544900" cy="1723518"/>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5000" dirty="0">
                <a:solidFill>
                  <a:schemeClr val="dk1"/>
                </a:solidFill>
                <a:latin typeface="Times New Roman" panose="02020603050405020304" pitchFamily="18" charset="0"/>
                <a:ea typeface="Mulish SemiBold"/>
                <a:cs typeface="Times New Roman" panose="02020603050405020304" pitchFamily="18" charset="0"/>
                <a:sym typeface="Mulish SemiBold"/>
              </a:rPr>
              <a:t>Chain-of-Thought Prompting</a:t>
            </a:r>
            <a:endParaRPr sz="5000" dirty="0">
              <a:solidFill>
                <a:schemeClr val="dk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0"/>
          <p:cNvSpPr txBox="1"/>
          <p:nvPr/>
        </p:nvSpPr>
        <p:spPr>
          <a:xfrm>
            <a:off x="2718600" y="22910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Chain of Thought Prompting</a:t>
            </a:r>
            <a:endParaRPr sz="2000">
              <a:solidFill>
                <a:schemeClr val="dk1"/>
              </a:solidFill>
            </a:endParaRPr>
          </a:p>
        </p:txBody>
      </p:sp>
      <p:sp>
        <p:nvSpPr>
          <p:cNvPr id="492" name="Google Shape;492;p50"/>
          <p:cNvSpPr txBox="1"/>
          <p:nvPr/>
        </p:nvSpPr>
        <p:spPr>
          <a:xfrm>
            <a:off x="7146000" y="4881900"/>
            <a:ext cx="19980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https://deepgram.com/learn/chain-of-thought-prompting-guide</a:t>
            </a:r>
            <a:endParaRPr sz="500"/>
          </a:p>
        </p:txBody>
      </p:sp>
      <p:sp>
        <p:nvSpPr>
          <p:cNvPr id="493" name="Google Shape;493;p50"/>
          <p:cNvSpPr txBox="1"/>
          <p:nvPr/>
        </p:nvSpPr>
        <p:spPr>
          <a:xfrm>
            <a:off x="6044650" y="4713825"/>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4"/>
              </a:rPr>
              <a:t>[2201.11903] Chain-of-Thought Prompting Elicits Reasoning in Large Language Models (arxiv.org)</a:t>
            </a:r>
            <a:endParaRPr sz="500"/>
          </a:p>
          <a:p>
            <a:pPr marL="1371600" lvl="0" indent="457200" algn="l" rtl="0">
              <a:spcBef>
                <a:spcPts val="0"/>
              </a:spcBef>
              <a:spcAft>
                <a:spcPts val="0"/>
              </a:spcAft>
              <a:buClr>
                <a:schemeClr val="dk1"/>
              </a:buClr>
              <a:buSzPts val="1100"/>
              <a:buFont typeface="Arial"/>
              <a:buNone/>
            </a:pPr>
            <a:r>
              <a:rPr lang="en-GB" sz="500" u="sng">
                <a:solidFill>
                  <a:schemeClr val="accent5"/>
                </a:solidFill>
                <a:hlinkClick r:id="rId5">
                  <a:extLst>
                    <a:ext uri="{A12FA001-AC4F-418D-AE19-62706E023703}">
                      <ahyp:hlinkClr xmlns:ahyp="http://schemas.microsoft.com/office/drawing/2018/hyperlinkcolor" val="tx"/>
                    </a:ext>
                  </a:extLst>
                </a:hlinkClick>
              </a:rPr>
              <a:t>https://arxiv.org/abs/2205.11916</a:t>
            </a:r>
            <a:endParaRPr sz="500">
              <a:solidFill>
                <a:schemeClr val="dk1"/>
              </a:solidFill>
            </a:endParaRPr>
          </a:p>
          <a:p>
            <a:pPr marL="0" lvl="0" indent="0" algn="l" rtl="0">
              <a:spcBef>
                <a:spcPts val="0"/>
              </a:spcBef>
              <a:spcAft>
                <a:spcPts val="0"/>
              </a:spcAft>
              <a:buNone/>
            </a:pPr>
            <a:r>
              <a:rPr lang="en-GB" sz="500"/>
              <a:t>      		</a:t>
            </a:r>
            <a:endParaRPr sz="500"/>
          </a:p>
        </p:txBody>
      </p:sp>
      <p:sp>
        <p:nvSpPr>
          <p:cNvPr id="494" name="Google Shape;494;p50"/>
          <p:cNvSpPr txBox="1"/>
          <p:nvPr/>
        </p:nvSpPr>
        <p:spPr>
          <a:xfrm>
            <a:off x="390750" y="3243632"/>
            <a:ext cx="8520600" cy="1800463"/>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Mulish Light"/>
              <a:buChar char="➢"/>
            </a:pPr>
            <a:r>
              <a:rPr lang="en-GB" b="1" dirty="0">
                <a:solidFill>
                  <a:schemeClr val="dk1"/>
                </a:solidFill>
                <a:latin typeface="Times New Roman" panose="02020603050405020304" pitchFamily="18" charset="0"/>
                <a:ea typeface="Mulish"/>
                <a:cs typeface="Times New Roman" panose="02020603050405020304" pitchFamily="18" charset="0"/>
                <a:sym typeface="Mulish"/>
              </a:rPr>
              <a:t>Technique</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Guides the LLM to solve complex tasks by breaking them down into smaller, logical steps.</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292100" algn="just" rtl="0">
              <a:lnSpc>
                <a:spcPct val="150000"/>
              </a:lnSpc>
              <a:spcBef>
                <a:spcPts val="0"/>
              </a:spcBef>
              <a:spcAft>
                <a:spcPts val="0"/>
              </a:spcAft>
              <a:buClr>
                <a:schemeClr val="dk1"/>
              </a:buClr>
              <a:buSzPts val="1000"/>
              <a:buFont typeface="Mulish Light"/>
              <a:buChar char="➢"/>
            </a:pPr>
            <a:r>
              <a:rPr lang="en-GB" b="1" dirty="0">
                <a:solidFill>
                  <a:schemeClr val="dk1"/>
                </a:solidFill>
                <a:latin typeface="Times New Roman" panose="02020603050405020304" pitchFamily="18" charset="0"/>
                <a:ea typeface="Mulish"/>
                <a:cs typeface="Times New Roman" panose="02020603050405020304" pitchFamily="18" charset="0"/>
                <a:sym typeface="Mulish"/>
              </a:rPr>
              <a:t>How it works</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The prompt encourages the model to "think out loud" and show its reasoning process, leading to more accurate solutions.</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292100" algn="just" rtl="0">
              <a:lnSpc>
                <a:spcPct val="150000"/>
              </a:lnSpc>
              <a:spcBef>
                <a:spcPts val="0"/>
              </a:spcBef>
              <a:spcAft>
                <a:spcPts val="0"/>
              </a:spcAft>
              <a:buClr>
                <a:schemeClr val="dk1"/>
              </a:buClr>
              <a:buSzPts val="1000"/>
              <a:buFont typeface="Mulish Light"/>
              <a:buChar char="➢"/>
            </a:pPr>
            <a:r>
              <a:rPr lang="en-GB" b="1" dirty="0">
                <a:solidFill>
                  <a:schemeClr val="dk1"/>
                </a:solidFill>
                <a:latin typeface="Times New Roman" panose="02020603050405020304" pitchFamily="18" charset="0"/>
                <a:ea typeface="Mulish"/>
                <a:cs typeface="Times New Roman" panose="02020603050405020304" pitchFamily="18" charset="0"/>
                <a:sym typeface="Mulish"/>
              </a:rPr>
              <a:t>Effectiveness</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Especially powerful when combined with few-shot prompting, providing both examples and a structured approach.</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495" name="Google Shape;495;p50"/>
          <p:cNvSpPr/>
          <p:nvPr/>
        </p:nvSpPr>
        <p:spPr>
          <a:xfrm>
            <a:off x="1758325" y="788675"/>
            <a:ext cx="5299200" cy="2472300"/>
          </a:xfrm>
          <a:prstGeom prst="roundRect">
            <a:avLst>
              <a:gd name="adj" fmla="val 16667"/>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6" name="Google Shape;496;p50"/>
          <p:cNvSpPr/>
          <p:nvPr/>
        </p:nvSpPr>
        <p:spPr>
          <a:xfrm>
            <a:off x="1949200" y="1029500"/>
            <a:ext cx="2279700" cy="1416300"/>
          </a:xfrm>
          <a:prstGeom prst="roundRect">
            <a:avLst>
              <a:gd name="adj" fmla="val 16667"/>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t>Q. Roger has 5 tennis balls. He buys 2 more cans of tennis balls. Each can have 3 tennis balls. How many tennis balls does he have now?</a:t>
            </a:r>
            <a:endParaRPr sz="700"/>
          </a:p>
          <a:p>
            <a:pPr marL="0" lvl="0" indent="0" algn="l" rtl="0">
              <a:spcBef>
                <a:spcPts val="0"/>
              </a:spcBef>
              <a:spcAft>
                <a:spcPts val="0"/>
              </a:spcAft>
              <a:buNone/>
            </a:pPr>
            <a:endParaRPr sz="700"/>
          </a:p>
          <a:p>
            <a:pPr marL="0" lvl="0" indent="0" algn="l" rtl="0">
              <a:spcBef>
                <a:spcPts val="0"/>
              </a:spcBef>
              <a:spcAft>
                <a:spcPts val="0"/>
              </a:spcAft>
              <a:buNone/>
            </a:pPr>
            <a:r>
              <a:rPr lang="en-GB" sz="700"/>
              <a:t>A: The answer is 11</a:t>
            </a:r>
            <a:endParaRPr sz="700"/>
          </a:p>
          <a:p>
            <a:pPr marL="0" lvl="0" indent="0" algn="l" rtl="0">
              <a:spcBef>
                <a:spcPts val="0"/>
              </a:spcBef>
              <a:spcAft>
                <a:spcPts val="0"/>
              </a:spcAft>
              <a:buNone/>
            </a:pPr>
            <a:endParaRPr sz="700"/>
          </a:p>
          <a:p>
            <a:pPr marL="0" lvl="0" indent="0" algn="l" rtl="0">
              <a:spcBef>
                <a:spcPts val="0"/>
              </a:spcBef>
              <a:spcAft>
                <a:spcPts val="0"/>
              </a:spcAft>
              <a:buNone/>
            </a:pPr>
            <a:r>
              <a:rPr lang="en-GB" sz="700"/>
              <a:t>Q. The cafeteria had 23 apples. If they used 20 to make lunch and bought 6 more, how many apples do they have?</a:t>
            </a:r>
            <a:endParaRPr sz="700"/>
          </a:p>
        </p:txBody>
      </p:sp>
      <p:sp>
        <p:nvSpPr>
          <p:cNvPr id="497" name="Google Shape;497;p50"/>
          <p:cNvSpPr/>
          <p:nvPr/>
        </p:nvSpPr>
        <p:spPr>
          <a:xfrm>
            <a:off x="4502625" y="1029350"/>
            <a:ext cx="2340600" cy="1416300"/>
          </a:xfrm>
          <a:prstGeom prst="roundRect">
            <a:avLst>
              <a:gd name="adj" fmla="val 16667"/>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Q. Roger has 5 tennis balls. He buys 2 more cans of tennis balls. Each can have 3 tennis balls. How many tennis balls does he have now?</a:t>
            </a:r>
            <a:endParaRPr sz="700">
              <a:solidFill>
                <a:schemeClr val="dk1"/>
              </a:solidFill>
            </a:endParaRPr>
          </a:p>
          <a:p>
            <a:pPr marL="0" lvl="0" indent="0" algn="l" rtl="0">
              <a:spcBef>
                <a:spcPts val="0"/>
              </a:spcBef>
              <a:spcAft>
                <a:spcPts val="0"/>
              </a:spcAft>
              <a:buNone/>
            </a:pPr>
            <a:endParaRPr sz="700">
              <a:solidFill>
                <a:schemeClr val="dk1"/>
              </a:solidFill>
            </a:endParaRPr>
          </a:p>
          <a:p>
            <a:pPr marL="0" lvl="0" indent="0" algn="l" rtl="0">
              <a:spcBef>
                <a:spcPts val="0"/>
              </a:spcBef>
              <a:spcAft>
                <a:spcPts val="0"/>
              </a:spcAft>
              <a:buNone/>
            </a:pPr>
            <a:r>
              <a:rPr lang="en-GB" sz="700">
                <a:solidFill>
                  <a:schemeClr val="dk1"/>
                </a:solidFill>
              </a:rPr>
              <a:t>A : Roger started with 5 balls, 2 cans of 3 tennis balls each is 6 tennis balls. 5 + 6 = 11. The answer is 11</a:t>
            </a:r>
            <a:endParaRPr sz="700">
              <a:solidFill>
                <a:schemeClr val="dk1"/>
              </a:solidFill>
            </a:endParaRPr>
          </a:p>
          <a:p>
            <a:pPr marL="0" lvl="0" indent="0" algn="l" rtl="0">
              <a:spcBef>
                <a:spcPts val="0"/>
              </a:spcBef>
              <a:spcAft>
                <a:spcPts val="0"/>
              </a:spcAft>
              <a:buNone/>
            </a:pPr>
            <a:endParaRPr sz="700">
              <a:solidFill>
                <a:schemeClr val="dk1"/>
              </a:solidFill>
            </a:endParaRPr>
          </a:p>
          <a:p>
            <a:pPr marL="0" lvl="0" indent="0" algn="l" rtl="0">
              <a:spcBef>
                <a:spcPts val="0"/>
              </a:spcBef>
              <a:spcAft>
                <a:spcPts val="0"/>
              </a:spcAft>
              <a:buClr>
                <a:schemeClr val="dk1"/>
              </a:buClr>
              <a:buSzPts val="1100"/>
              <a:buFont typeface="Arial"/>
              <a:buNone/>
            </a:pPr>
            <a:r>
              <a:rPr lang="en-GB" sz="700">
                <a:solidFill>
                  <a:schemeClr val="dk1"/>
                </a:solidFill>
              </a:rPr>
              <a:t>Q. The cafeteria had 23 apples. If they used 20 to make lunch and bought 6 more, how many apples do they have?</a:t>
            </a:r>
            <a:endParaRPr sz="700">
              <a:solidFill>
                <a:schemeClr val="dk1"/>
              </a:solidFill>
            </a:endParaRPr>
          </a:p>
        </p:txBody>
      </p:sp>
      <p:sp>
        <p:nvSpPr>
          <p:cNvPr id="498" name="Google Shape;498;p50"/>
          <p:cNvSpPr/>
          <p:nvPr/>
        </p:nvSpPr>
        <p:spPr>
          <a:xfrm>
            <a:off x="1941700" y="2568425"/>
            <a:ext cx="2363400" cy="567900"/>
          </a:xfrm>
          <a:prstGeom prst="roundRect">
            <a:avLst>
              <a:gd name="adj" fmla="val 16667"/>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t>A : The answer is 27 </a:t>
            </a:r>
            <a:endParaRPr sz="700"/>
          </a:p>
        </p:txBody>
      </p:sp>
      <p:sp>
        <p:nvSpPr>
          <p:cNvPr id="499" name="Google Shape;499;p50"/>
          <p:cNvSpPr/>
          <p:nvPr/>
        </p:nvSpPr>
        <p:spPr>
          <a:xfrm>
            <a:off x="4502625" y="2568425"/>
            <a:ext cx="2363400" cy="567900"/>
          </a:xfrm>
          <a:prstGeom prst="roundRect">
            <a:avLst>
              <a:gd name="adj" fmla="val 16667"/>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a:t>The cafeteria had 23 apples originally. They used 20 to make lunch. So they had 23-20 = 3. They bought 6 more apples, so they have 3 + 6 = 9. The answer is 9</a:t>
            </a:r>
            <a:endParaRPr sz="700"/>
          </a:p>
        </p:txBody>
      </p:sp>
      <p:sp>
        <p:nvSpPr>
          <p:cNvPr id="500" name="Google Shape;500;p50"/>
          <p:cNvSpPr txBox="1"/>
          <p:nvPr/>
        </p:nvSpPr>
        <p:spPr>
          <a:xfrm>
            <a:off x="6753925" y="759925"/>
            <a:ext cx="24600" cy="21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501" name="Google Shape;501;p50"/>
          <p:cNvSpPr txBox="1"/>
          <p:nvPr/>
        </p:nvSpPr>
        <p:spPr>
          <a:xfrm>
            <a:off x="2637325" y="721688"/>
            <a:ext cx="895500" cy="2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rgbClr val="741B47"/>
                </a:solidFill>
                <a:latin typeface="Mulish"/>
                <a:ea typeface="Mulish"/>
                <a:cs typeface="Mulish"/>
                <a:sym typeface="Mulish"/>
              </a:rPr>
              <a:t>Few Shot</a:t>
            </a:r>
            <a:endParaRPr sz="800" b="1">
              <a:solidFill>
                <a:srgbClr val="741B47"/>
              </a:solidFill>
              <a:latin typeface="Mulish"/>
              <a:ea typeface="Mulish"/>
              <a:cs typeface="Mulish"/>
              <a:sym typeface="Mulish"/>
            </a:endParaRPr>
          </a:p>
        </p:txBody>
      </p:sp>
      <p:sp>
        <p:nvSpPr>
          <p:cNvPr id="502" name="Google Shape;502;p50"/>
          <p:cNvSpPr txBox="1"/>
          <p:nvPr/>
        </p:nvSpPr>
        <p:spPr>
          <a:xfrm>
            <a:off x="5200250" y="721688"/>
            <a:ext cx="1051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solidFill>
                  <a:srgbClr val="741B47"/>
                </a:solidFill>
                <a:latin typeface="Mulish"/>
                <a:ea typeface="Mulish"/>
                <a:cs typeface="Mulish"/>
                <a:sym typeface="Mulish"/>
              </a:rPr>
              <a:t>Few Shot CoT</a:t>
            </a:r>
            <a:endParaRPr sz="800" b="1">
              <a:solidFill>
                <a:srgbClr val="741B47"/>
              </a:solidFill>
              <a:latin typeface="Mulish"/>
              <a:ea typeface="Mulish"/>
              <a:cs typeface="Mulish"/>
              <a:sym typeface="Mulish"/>
            </a:endParaRPr>
          </a:p>
        </p:txBody>
      </p:sp>
      <p:sp>
        <p:nvSpPr>
          <p:cNvPr id="503" name="Google Shape;503;p50"/>
          <p:cNvSpPr/>
          <p:nvPr/>
        </p:nvSpPr>
        <p:spPr>
          <a:xfrm>
            <a:off x="2094975" y="976175"/>
            <a:ext cx="919500" cy="124800"/>
          </a:xfrm>
          <a:prstGeom prst="roundRect">
            <a:avLst>
              <a:gd name="adj" fmla="val 16667"/>
            </a:avLst>
          </a:prstGeom>
          <a:solidFill>
            <a:srgbClr val="3C78D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chemeClr val="lt1"/>
                </a:solidFill>
                <a:latin typeface="Mulish"/>
                <a:ea typeface="Mulish"/>
                <a:cs typeface="Mulish"/>
                <a:sym typeface="Mulish"/>
              </a:rPr>
              <a:t>Model Input</a:t>
            </a:r>
            <a:endParaRPr sz="800" b="1">
              <a:solidFill>
                <a:schemeClr val="lt1"/>
              </a:solidFill>
              <a:latin typeface="Mulish"/>
              <a:ea typeface="Mulish"/>
              <a:cs typeface="Mulish"/>
              <a:sym typeface="Mulish"/>
            </a:endParaRPr>
          </a:p>
        </p:txBody>
      </p:sp>
      <p:sp>
        <p:nvSpPr>
          <p:cNvPr id="504" name="Google Shape;504;p50"/>
          <p:cNvSpPr/>
          <p:nvPr/>
        </p:nvSpPr>
        <p:spPr>
          <a:xfrm>
            <a:off x="2094975" y="2529900"/>
            <a:ext cx="919500" cy="124800"/>
          </a:xfrm>
          <a:prstGeom prst="roundRect">
            <a:avLst>
              <a:gd name="adj" fmla="val 16667"/>
            </a:avLst>
          </a:prstGeom>
          <a:solidFill>
            <a:srgbClr val="38761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chemeClr val="lt1"/>
                </a:solidFill>
                <a:latin typeface="Mulish"/>
                <a:ea typeface="Mulish"/>
                <a:cs typeface="Mulish"/>
                <a:sym typeface="Mulish"/>
              </a:rPr>
              <a:t>Model Output</a:t>
            </a:r>
            <a:endParaRPr sz="800" b="1">
              <a:solidFill>
                <a:schemeClr val="lt1"/>
              </a:solidFill>
              <a:latin typeface="Mulish"/>
              <a:ea typeface="Mulish"/>
              <a:cs typeface="Mulish"/>
              <a:sym typeface="Mulish"/>
            </a:endParaRPr>
          </a:p>
        </p:txBody>
      </p:sp>
      <p:sp>
        <p:nvSpPr>
          <p:cNvPr id="505" name="Google Shape;505;p50"/>
          <p:cNvSpPr/>
          <p:nvPr/>
        </p:nvSpPr>
        <p:spPr>
          <a:xfrm>
            <a:off x="4683925" y="976175"/>
            <a:ext cx="919500" cy="124800"/>
          </a:xfrm>
          <a:prstGeom prst="roundRect">
            <a:avLst>
              <a:gd name="adj" fmla="val 16667"/>
            </a:avLst>
          </a:prstGeom>
          <a:solidFill>
            <a:srgbClr val="3C78D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chemeClr val="lt1"/>
                </a:solidFill>
                <a:latin typeface="Mulish"/>
                <a:ea typeface="Mulish"/>
                <a:cs typeface="Mulish"/>
                <a:sym typeface="Mulish"/>
              </a:rPr>
              <a:t>Model Input</a:t>
            </a:r>
            <a:endParaRPr sz="800" b="1">
              <a:solidFill>
                <a:schemeClr val="lt1"/>
              </a:solidFill>
              <a:latin typeface="Mulish"/>
              <a:ea typeface="Mulish"/>
              <a:cs typeface="Mulish"/>
              <a:sym typeface="Mulish"/>
            </a:endParaRPr>
          </a:p>
        </p:txBody>
      </p:sp>
      <p:sp>
        <p:nvSpPr>
          <p:cNvPr id="506" name="Google Shape;506;p50"/>
          <p:cNvSpPr/>
          <p:nvPr/>
        </p:nvSpPr>
        <p:spPr>
          <a:xfrm>
            <a:off x="4651050" y="2509350"/>
            <a:ext cx="919500" cy="124800"/>
          </a:xfrm>
          <a:prstGeom prst="roundRect">
            <a:avLst>
              <a:gd name="adj" fmla="val 16667"/>
            </a:avLst>
          </a:prstGeom>
          <a:solidFill>
            <a:srgbClr val="38761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chemeClr val="lt1"/>
                </a:solidFill>
                <a:latin typeface="Mulish"/>
                <a:ea typeface="Mulish"/>
                <a:cs typeface="Mulish"/>
                <a:sym typeface="Mulish"/>
              </a:rPr>
              <a:t>Model Output</a:t>
            </a:r>
            <a:endParaRPr sz="800" b="1">
              <a:solidFill>
                <a:schemeClr val="lt1"/>
              </a:solidFill>
              <a:latin typeface="Mulish"/>
              <a:ea typeface="Mulish"/>
              <a:cs typeface="Mulish"/>
              <a:sym typeface="Mulish"/>
            </a:endParaRPr>
          </a:p>
        </p:txBody>
      </p:sp>
      <p:sp>
        <p:nvSpPr>
          <p:cNvPr id="507" name="Google Shape;507;p50"/>
          <p:cNvSpPr txBox="1"/>
          <p:nvPr/>
        </p:nvSpPr>
        <p:spPr>
          <a:xfrm>
            <a:off x="3080225" y="2644625"/>
            <a:ext cx="5997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a:t>
            </a:r>
            <a:endParaRPr sz="1800">
              <a:solidFill>
                <a:schemeClr val="dk2"/>
              </a:solidFill>
            </a:endParaRPr>
          </a:p>
        </p:txBody>
      </p:sp>
      <p:sp>
        <p:nvSpPr>
          <p:cNvPr id="508" name="Google Shape;508;p50"/>
          <p:cNvSpPr txBox="1"/>
          <p:nvPr/>
        </p:nvSpPr>
        <p:spPr>
          <a:xfrm>
            <a:off x="6843100" y="2644625"/>
            <a:ext cx="5997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a:t>
            </a:r>
            <a:endParaRPr sz="1800">
              <a:solidFill>
                <a:schemeClr val="dk2"/>
              </a:solidFill>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F1A4E5B7-524D-4BF9-A50C-0F88178CABF8}"/>
                  </a:ext>
                </a:extLst>
              </p14:cNvPr>
              <p14:cNvContentPartPr/>
              <p14:nvPr/>
            </p14:nvContentPartPr>
            <p14:xfrm>
              <a:off x="821880" y="1131120"/>
              <a:ext cx="6010200" cy="1279440"/>
            </p14:xfrm>
          </p:contentPart>
        </mc:Choice>
        <mc:Fallback>
          <p:pic>
            <p:nvPicPr>
              <p:cNvPr id="2" name="Ink 1">
                <a:extLst>
                  <a:ext uri="{FF2B5EF4-FFF2-40B4-BE49-F238E27FC236}">
                    <a16:creationId xmlns:a16="http://schemas.microsoft.com/office/drawing/2014/main" id="{F1A4E5B7-524D-4BF9-A50C-0F88178CABF8}"/>
                  </a:ext>
                </a:extLst>
              </p:cNvPr>
              <p:cNvPicPr/>
              <p:nvPr/>
            </p:nvPicPr>
            <p:blipFill>
              <a:blip r:embed="rId7"/>
              <a:stretch>
                <a:fillRect/>
              </a:stretch>
            </p:blipFill>
            <p:spPr>
              <a:xfrm>
                <a:off x="812520" y="1121760"/>
                <a:ext cx="6028920" cy="1298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8">
                                            <p:txEl>
                                              <p:pRg st="0" end="0"/>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50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99">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50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4">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4">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1"/>
          <p:cNvSpPr txBox="1"/>
          <p:nvPr/>
        </p:nvSpPr>
        <p:spPr>
          <a:xfrm>
            <a:off x="2718600" y="161075"/>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Chain of Thought Prompting</a:t>
            </a:r>
            <a:endParaRPr sz="2000">
              <a:solidFill>
                <a:schemeClr val="dk1"/>
              </a:solidFill>
            </a:endParaRPr>
          </a:p>
        </p:txBody>
      </p:sp>
      <p:sp>
        <p:nvSpPr>
          <p:cNvPr id="514" name="Google Shape;514;p51"/>
          <p:cNvSpPr txBox="1"/>
          <p:nvPr/>
        </p:nvSpPr>
        <p:spPr>
          <a:xfrm>
            <a:off x="1708825" y="3281650"/>
            <a:ext cx="489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515" name="Google Shape;515;p51"/>
          <p:cNvSpPr txBox="1"/>
          <p:nvPr/>
        </p:nvSpPr>
        <p:spPr>
          <a:xfrm>
            <a:off x="7146000" y="4881900"/>
            <a:ext cx="19980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https://deepgram.com/learn/chain-of-thought-prompting-guide</a:t>
            </a:r>
            <a:endParaRPr sz="500"/>
          </a:p>
        </p:txBody>
      </p:sp>
      <p:sp>
        <p:nvSpPr>
          <p:cNvPr id="516" name="Google Shape;516;p51"/>
          <p:cNvSpPr txBox="1"/>
          <p:nvPr/>
        </p:nvSpPr>
        <p:spPr>
          <a:xfrm>
            <a:off x="6044650" y="4713825"/>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4"/>
              </a:rPr>
              <a:t>[2201.11903] Chain-of-Thought Prompting Elicits Reasoning in Large Language Models (arxiv.org)</a:t>
            </a:r>
            <a:endParaRPr sz="500"/>
          </a:p>
          <a:p>
            <a:pPr marL="1371600" lvl="0" indent="457200" algn="l" rtl="0">
              <a:spcBef>
                <a:spcPts val="0"/>
              </a:spcBef>
              <a:spcAft>
                <a:spcPts val="0"/>
              </a:spcAft>
              <a:buClr>
                <a:schemeClr val="dk1"/>
              </a:buClr>
              <a:buSzPts val="1100"/>
              <a:buFont typeface="Arial"/>
              <a:buNone/>
            </a:pPr>
            <a:r>
              <a:rPr lang="en-GB" sz="500" u="sng">
                <a:solidFill>
                  <a:schemeClr val="accent5"/>
                </a:solidFill>
                <a:hlinkClick r:id="rId5">
                  <a:extLst>
                    <a:ext uri="{A12FA001-AC4F-418D-AE19-62706E023703}">
                      <ahyp:hlinkClr xmlns:ahyp="http://schemas.microsoft.com/office/drawing/2018/hyperlinkcolor" val="tx"/>
                    </a:ext>
                  </a:extLst>
                </a:hlinkClick>
              </a:rPr>
              <a:t>https://arxiv.org/abs/2205.11916</a:t>
            </a:r>
            <a:endParaRPr sz="500">
              <a:solidFill>
                <a:schemeClr val="dk1"/>
              </a:solidFill>
            </a:endParaRPr>
          </a:p>
          <a:p>
            <a:pPr marL="0" lvl="0" indent="0" algn="l" rtl="0">
              <a:spcBef>
                <a:spcPts val="0"/>
              </a:spcBef>
              <a:spcAft>
                <a:spcPts val="0"/>
              </a:spcAft>
              <a:buNone/>
            </a:pPr>
            <a:r>
              <a:rPr lang="en-GB" sz="500"/>
              <a:t>      		</a:t>
            </a:r>
            <a:endParaRPr sz="500"/>
          </a:p>
        </p:txBody>
      </p:sp>
      <p:sp>
        <p:nvSpPr>
          <p:cNvPr id="517" name="Google Shape;517;p51"/>
          <p:cNvSpPr txBox="1"/>
          <p:nvPr/>
        </p:nvSpPr>
        <p:spPr>
          <a:xfrm>
            <a:off x="270600" y="3560900"/>
            <a:ext cx="8602800" cy="1292631"/>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Clr>
                <a:schemeClr val="dk1"/>
              </a:buClr>
              <a:buSzPts val="1000"/>
              <a:buFont typeface="Mulish Light"/>
              <a:buChar char="➢"/>
            </a:pPr>
            <a:r>
              <a:rPr lang="en-GB" sz="1200" b="1" dirty="0">
                <a:solidFill>
                  <a:schemeClr val="tx1"/>
                </a:solidFill>
                <a:latin typeface="Times New Roman" panose="02020603050405020304" pitchFamily="18" charset="0"/>
                <a:ea typeface="Mulish"/>
                <a:cs typeface="Times New Roman" panose="02020603050405020304" pitchFamily="18" charset="0"/>
                <a:sym typeface="Mulish"/>
              </a:rPr>
              <a:t>Model Size &amp; Complexity</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 Larger LLMs are generally better at Chain-of-Thought reasoning.</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sz="1200" dirty="0" err="1">
                <a:solidFill>
                  <a:schemeClr val="tx1"/>
                </a:solidFill>
                <a:latin typeface="Times New Roman" panose="02020603050405020304" pitchFamily="18" charset="0"/>
                <a:ea typeface="Mulish Light"/>
                <a:cs typeface="Times New Roman" panose="02020603050405020304" pitchFamily="18" charset="0"/>
                <a:sym typeface="Mulish Light"/>
              </a:rPr>
              <a:t>CoT</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 prompting can elicit correct answers to complex questions (as shown above), when few-shot prompting fails.</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sz="1200" b="1" dirty="0">
                <a:solidFill>
                  <a:schemeClr val="tx1"/>
                </a:solidFill>
                <a:latin typeface="Times New Roman" panose="02020603050405020304" pitchFamily="18" charset="0"/>
                <a:ea typeface="Mulish"/>
                <a:cs typeface="Times New Roman" panose="02020603050405020304" pitchFamily="18" charset="0"/>
                <a:sym typeface="Mulish"/>
              </a:rPr>
              <a:t>Key Takeaway</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 Sophisticated prompt engineering techniques like </a:t>
            </a:r>
            <a:r>
              <a:rPr lang="en-GB" sz="1200" dirty="0" err="1">
                <a:solidFill>
                  <a:schemeClr val="tx1"/>
                </a:solidFill>
                <a:latin typeface="Times New Roman" panose="02020603050405020304" pitchFamily="18" charset="0"/>
                <a:ea typeface="Mulish Light"/>
                <a:cs typeface="Times New Roman" panose="02020603050405020304" pitchFamily="18" charset="0"/>
                <a:sym typeface="Mulish Light"/>
              </a:rPr>
              <a:t>CoT</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 can significantly enhance the reasoning capabilities of existing LLMs.</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518" name="Google Shape;518;p51"/>
          <p:cNvSpPr/>
          <p:nvPr/>
        </p:nvSpPr>
        <p:spPr>
          <a:xfrm>
            <a:off x="1097280" y="612105"/>
            <a:ext cx="6466545" cy="3037544"/>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sz="1200" b="1" dirty="0">
                <a:solidFill>
                  <a:srgbClr val="741B47"/>
                </a:solidFill>
                <a:latin typeface="Times New Roman" panose="02020603050405020304" pitchFamily="18" charset="0"/>
                <a:ea typeface="Mulish"/>
                <a:cs typeface="Times New Roman" panose="02020603050405020304" pitchFamily="18" charset="0"/>
                <a:sym typeface="Mulish"/>
              </a:rPr>
              <a:t>User</a:t>
            </a:r>
            <a:r>
              <a:rPr lang="en-GB" sz="1200" dirty="0">
                <a:latin typeface="Times New Roman" panose="02020603050405020304" pitchFamily="18" charset="0"/>
                <a:ea typeface="Mulish Light"/>
                <a:cs typeface="Times New Roman" panose="02020603050405020304" pitchFamily="18" charset="0"/>
                <a:sym typeface="Mulish Light"/>
              </a:rPr>
              <a:t> : </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add up to an even number: 4, 8, 9, 15, 12, 2, 1. </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A: Adding all the odd numbers (9, 15, 1) gives 25. The answer is False.</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add up to an even number: 17, 10, 19, 4, 8, 12, 24. </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A: Adding all the odd numbers (17, 19) gives 36. The answer is True.</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add up to an even number: 16, 11, 14, 4, 8, 13, 24. </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A: Adding all the odd numbers (11, 13) gives 24. The answer is True.</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add up to an even number: 17, 9, 10, 12, 13, 4, 2. </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A: Adding all the odd numbers (17, 9, 13) gives 39. The answer is False.</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add up to an even number: 15, 32, 5, 13, 82, 7, 1. </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A:</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b="1" dirty="0">
                <a:solidFill>
                  <a:srgbClr val="783F04"/>
                </a:solidFill>
                <a:latin typeface="Times New Roman" panose="02020603050405020304" pitchFamily="18" charset="0"/>
                <a:ea typeface="Mulish"/>
                <a:cs typeface="Times New Roman" panose="02020603050405020304" pitchFamily="18" charset="0"/>
                <a:sym typeface="Mulish"/>
              </a:rPr>
              <a:t>Mistral</a:t>
            </a:r>
            <a:r>
              <a:rPr lang="en-GB" sz="1200" dirty="0">
                <a:solidFill>
                  <a:schemeClr val="dk1"/>
                </a:solidFill>
                <a:latin typeface="Times New Roman" panose="02020603050405020304" pitchFamily="18" charset="0"/>
                <a:ea typeface="Mulish Light"/>
                <a:cs typeface="Times New Roman" panose="02020603050405020304" pitchFamily="18" charset="0"/>
                <a:sym typeface="Mulish Light"/>
              </a:rPr>
              <a:t> :</a:t>
            </a: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The odd numbers in this group are: 15, 5, 13, 7, 1.</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Adding these together gives: 15+5+13+7+1=41.</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15000"/>
              </a:lnSpc>
              <a:spcBef>
                <a:spcPts val="0"/>
              </a:spcBef>
              <a:spcAft>
                <a:spcPts val="0"/>
              </a:spcAft>
              <a:buClr>
                <a:schemeClr val="dk1"/>
              </a:buClr>
              <a:buSzPts val="1100"/>
              <a:buFont typeface="Arial"/>
              <a:buNone/>
            </a:pPr>
            <a:r>
              <a:rPr lang="en-GB" sz="1200" dirty="0">
                <a:solidFill>
                  <a:schemeClr val="tx1"/>
                </a:solidFill>
                <a:latin typeface="Times New Roman" panose="02020603050405020304" pitchFamily="18" charset="0"/>
                <a:ea typeface="Mulish Light"/>
                <a:cs typeface="Times New Roman" panose="02020603050405020304" pitchFamily="18" charset="0"/>
                <a:sym typeface="Mulish Light"/>
              </a:rPr>
              <a:t>Since 41 is an odd number, the answer is False</a:t>
            </a:r>
            <a:endParaRPr sz="1200"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519" name="Google Shape;519;p51"/>
          <p:cNvSpPr txBox="1"/>
          <p:nvPr/>
        </p:nvSpPr>
        <p:spPr>
          <a:xfrm>
            <a:off x="4485382" y="3213525"/>
            <a:ext cx="5997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2"/>
                </a:solidFill>
              </a:rPr>
              <a:t>✅</a:t>
            </a:r>
            <a:endParaRPr sz="1800" dirty="0">
              <a:solidFill>
                <a:schemeClr val="dk2"/>
              </a:solidFill>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2A854E25-208F-4091-B05B-4AFBC9D027C7}"/>
                  </a:ext>
                </a:extLst>
              </p14:cNvPr>
              <p14:cNvContentPartPr/>
              <p14:nvPr/>
            </p14:nvContentPartPr>
            <p14:xfrm>
              <a:off x="1324440" y="853560"/>
              <a:ext cx="4590360" cy="2685600"/>
            </p14:xfrm>
          </p:contentPart>
        </mc:Choice>
        <mc:Fallback>
          <p:pic>
            <p:nvPicPr>
              <p:cNvPr id="2" name="Ink 1">
                <a:extLst>
                  <a:ext uri="{FF2B5EF4-FFF2-40B4-BE49-F238E27FC236}">
                    <a16:creationId xmlns:a16="http://schemas.microsoft.com/office/drawing/2014/main" id="{2A854E25-208F-4091-B05B-4AFBC9D027C7}"/>
                  </a:ext>
                </a:extLst>
              </p:cNvPr>
              <p:cNvPicPr/>
              <p:nvPr/>
            </p:nvPicPr>
            <p:blipFill>
              <a:blip r:embed="rId7"/>
              <a:stretch>
                <a:fillRect/>
              </a:stretch>
            </p:blipFill>
            <p:spPr>
              <a:xfrm>
                <a:off x="1315080" y="844200"/>
                <a:ext cx="4609080" cy="2704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8">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8">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8">
                                            <p:txEl>
                                              <p:pRg st="13" end="13"/>
                                            </p:txEl>
                                          </p:spTgt>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51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17">
                                            <p:txEl>
                                              <p:pRg st="0" end="0"/>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17">
                                            <p:txEl>
                                              <p:pRg st="1" end="1"/>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5"/>
          <p:cNvSpPr txBox="1"/>
          <p:nvPr/>
        </p:nvSpPr>
        <p:spPr>
          <a:xfrm>
            <a:off x="2718600" y="22910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What is a Prompt ?</a:t>
            </a:r>
            <a:endParaRPr sz="2000">
              <a:solidFill>
                <a:schemeClr val="dk1"/>
              </a:solidFill>
            </a:endParaRPr>
          </a:p>
        </p:txBody>
      </p:sp>
      <p:sp>
        <p:nvSpPr>
          <p:cNvPr id="111" name="Google Shape;111;p25"/>
          <p:cNvSpPr txBox="1"/>
          <p:nvPr/>
        </p:nvSpPr>
        <p:spPr>
          <a:xfrm>
            <a:off x="1708825" y="3281650"/>
            <a:ext cx="489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112" name="Google Shape;112;p25"/>
          <p:cNvSpPr txBox="1"/>
          <p:nvPr/>
        </p:nvSpPr>
        <p:spPr>
          <a:xfrm>
            <a:off x="478500" y="2688925"/>
            <a:ext cx="8187000" cy="2339072"/>
          </a:xfrm>
          <a:prstGeom prst="rect">
            <a:avLst/>
          </a:prstGeom>
          <a:noFill/>
          <a:ln>
            <a:noFill/>
          </a:ln>
        </p:spPr>
        <p:txBody>
          <a:bodyPr spcFirstLastPara="1" wrap="square" lIns="91425" tIns="91425" rIns="91425" bIns="91425" anchor="t" anchorCtr="0">
            <a:spAutoFit/>
          </a:bodyPr>
          <a:lstStyle/>
          <a:p>
            <a:pPr marL="457200" lvl="0" indent="-304800" algn="just" rtl="0">
              <a:lnSpc>
                <a:spcPct val="200000"/>
              </a:lnSpc>
              <a:spcBef>
                <a:spcPts val="0"/>
              </a:spcBef>
              <a:spcAft>
                <a:spcPts val="0"/>
              </a:spcAft>
              <a:buClr>
                <a:schemeClr val="dk1"/>
              </a:buClr>
              <a:buSzPts val="1200"/>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For LLMs, we can generally define two types : </a:t>
            </a:r>
            <a:r>
              <a:rPr lang="en-GB" dirty="0">
                <a:solidFill>
                  <a:schemeClr val="dk1"/>
                </a:solidFill>
                <a:latin typeface="Times New Roman" panose="02020603050405020304" pitchFamily="18" charset="0"/>
                <a:ea typeface="Mulish Medium"/>
                <a:cs typeface="Times New Roman" panose="02020603050405020304" pitchFamily="18" charset="0"/>
                <a:sym typeface="Mulish Medium"/>
              </a:rPr>
              <a:t>system prompts</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i.e. providing clear guidelines for the model on how to respond to user inputs, </a:t>
            </a:r>
            <a:r>
              <a:rPr lang="en-GB" dirty="0">
                <a:solidFill>
                  <a:schemeClr val="dk1"/>
                </a:solidFill>
                <a:latin typeface="Times New Roman" panose="02020603050405020304" pitchFamily="18" charset="0"/>
                <a:ea typeface="Mulish"/>
                <a:cs typeface="Times New Roman" panose="02020603050405020304" pitchFamily="18" charset="0"/>
                <a:sym typeface="Mulish"/>
              </a:rPr>
              <a:t>user prompts</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i.e. inputs by end-users to interact with the AI system and obtain desired outputs</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304800" algn="just" rtl="0">
              <a:lnSpc>
                <a:spcPct val="200000"/>
              </a:lnSpc>
              <a:spcBef>
                <a:spcPts val="0"/>
              </a:spcBef>
              <a:spcAft>
                <a:spcPts val="0"/>
              </a:spcAft>
              <a:buClr>
                <a:schemeClr val="dk1"/>
              </a:buClr>
              <a:buSzPts val="12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The effectiveness of a prompt directly influences the relevance and accuracy of the model's response. Well-structured prompts help the model understand the user's intent better</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113" name="Google Shape;113;p25"/>
          <p:cNvSpPr/>
          <p:nvPr/>
        </p:nvSpPr>
        <p:spPr>
          <a:xfrm>
            <a:off x="955324" y="783727"/>
            <a:ext cx="2765885" cy="1373847"/>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a:latin typeface="Times New Roman" panose="02020603050405020304" pitchFamily="18" charset="0"/>
                <a:ea typeface="Mulish Medium"/>
                <a:cs typeface="Times New Roman" panose="02020603050405020304" pitchFamily="18" charset="0"/>
                <a:sym typeface="Mulish Medium"/>
              </a:rPr>
              <a:t>Write a python function that takes two numbers as input, and returns sum of the two numbers</a:t>
            </a:r>
            <a:endParaRPr>
              <a:latin typeface="Times New Roman" panose="02020603050405020304" pitchFamily="18" charset="0"/>
              <a:ea typeface="Mulish Medium"/>
              <a:cs typeface="Times New Roman" panose="02020603050405020304" pitchFamily="18" charset="0"/>
              <a:sym typeface="Mulish Medium"/>
            </a:endParaRPr>
          </a:p>
        </p:txBody>
      </p:sp>
      <p:sp>
        <p:nvSpPr>
          <p:cNvPr id="114" name="Google Shape;114;p25"/>
          <p:cNvSpPr txBox="1"/>
          <p:nvPr/>
        </p:nvSpPr>
        <p:spPr>
          <a:xfrm>
            <a:off x="1469175" y="2360670"/>
            <a:ext cx="17040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Code Generation</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115" name="Google Shape;115;p25"/>
          <p:cNvSpPr/>
          <p:nvPr/>
        </p:nvSpPr>
        <p:spPr>
          <a:xfrm>
            <a:off x="4912199" y="727782"/>
            <a:ext cx="3094764" cy="1632887"/>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dirty="0">
                <a:latin typeface="Times New Roman" panose="02020603050405020304" pitchFamily="18" charset="0"/>
                <a:ea typeface="Mulish Medium"/>
                <a:cs typeface="Times New Roman" panose="02020603050405020304" pitchFamily="18" charset="0"/>
                <a:sym typeface="Mulish Medium"/>
              </a:rPr>
              <a:t>”””def factorial(n):</a:t>
            </a:r>
            <a:endParaRPr dirty="0">
              <a:latin typeface="Times New Roman" panose="02020603050405020304" pitchFamily="18" charset="0"/>
              <a:ea typeface="Mulish Medium"/>
              <a:cs typeface="Times New Roman" panose="02020603050405020304" pitchFamily="18" charset="0"/>
              <a:sym typeface="Mulish Medium"/>
            </a:endParaRPr>
          </a:p>
          <a:p>
            <a:pPr marL="0" lvl="0" indent="0" algn="l" rtl="0">
              <a:lnSpc>
                <a:spcPct val="115000"/>
              </a:lnSpc>
              <a:spcBef>
                <a:spcPts val="0"/>
              </a:spcBef>
              <a:spcAft>
                <a:spcPts val="0"/>
              </a:spcAft>
              <a:buClr>
                <a:schemeClr val="dk1"/>
              </a:buClr>
              <a:buSzPts val="1100"/>
              <a:buFont typeface="Arial"/>
              <a:buNone/>
            </a:pPr>
            <a:r>
              <a:rPr lang="en-GB" dirty="0">
                <a:latin typeface="Times New Roman" panose="02020603050405020304" pitchFamily="18" charset="0"/>
                <a:ea typeface="Mulish Medium"/>
                <a:cs typeface="Times New Roman" panose="02020603050405020304" pitchFamily="18" charset="0"/>
                <a:sym typeface="Mulish Medium"/>
              </a:rPr>
              <a:t>    if n == 0:</a:t>
            </a:r>
            <a:endParaRPr dirty="0">
              <a:latin typeface="Times New Roman" panose="02020603050405020304" pitchFamily="18" charset="0"/>
              <a:ea typeface="Mulish Medium"/>
              <a:cs typeface="Times New Roman" panose="02020603050405020304" pitchFamily="18" charset="0"/>
              <a:sym typeface="Mulish Medium"/>
            </a:endParaRPr>
          </a:p>
          <a:p>
            <a:pPr marL="0" lvl="0" indent="0" algn="l" rtl="0">
              <a:lnSpc>
                <a:spcPct val="115000"/>
              </a:lnSpc>
              <a:spcBef>
                <a:spcPts val="0"/>
              </a:spcBef>
              <a:spcAft>
                <a:spcPts val="0"/>
              </a:spcAft>
              <a:buClr>
                <a:schemeClr val="dk1"/>
              </a:buClr>
              <a:buSzPts val="1100"/>
              <a:buFont typeface="Arial"/>
              <a:buNone/>
            </a:pPr>
            <a:r>
              <a:rPr lang="en-GB" dirty="0">
                <a:latin typeface="Times New Roman" panose="02020603050405020304" pitchFamily="18" charset="0"/>
                <a:ea typeface="Mulish Medium"/>
                <a:cs typeface="Times New Roman" panose="02020603050405020304" pitchFamily="18" charset="0"/>
                <a:sym typeface="Mulish Medium"/>
              </a:rPr>
              <a:t>        return 1</a:t>
            </a:r>
            <a:endParaRPr dirty="0">
              <a:latin typeface="Times New Roman" panose="02020603050405020304" pitchFamily="18" charset="0"/>
              <a:ea typeface="Mulish Medium"/>
              <a:cs typeface="Times New Roman" panose="02020603050405020304" pitchFamily="18" charset="0"/>
              <a:sym typeface="Mulish Medium"/>
            </a:endParaRPr>
          </a:p>
          <a:p>
            <a:pPr marL="0" lvl="0" indent="0" algn="l" rtl="0">
              <a:lnSpc>
                <a:spcPct val="115000"/>
              </a:lnSpc>
              <a:spcBef>
                <a:spcPts val="0"/>
              </a:spcBef>
              <a:spcAft>
                <a:spcPts val="0"/>
              </a:spcAft>
              <a:buClr>
                <a:schemeClr val="dk1"/>
              </a:buClr>
              <a:buSzPts val="1100"/>
              <a:buFont typeface="Arial"/>
              <a:buNone/>
            </a:pPr>
            <a:r>
              <a:rPr lang="en-GB" dirty="0">
                <a:latin typeface="Times New Roman" panose="02020603050405020304" pitchFamily="18" charset="0"/>
                <a:ea typeface="Mulish Medium"/>
                <a:cs typeface="Times New Roman" panose="02020603050405020304" pitchFamily="18" charset="0"/>
                <a:sym typeface="Mulish Medium"/>
              </a:rPr>
              <a:t>    else:</a:t>
            </a:r>
            <a:endParaRPr dirty="0">
              <a:latin typeface="Times New Roman" panose="02020603050405020304" pitchFamily="18" charset="0"/>
              <a:ea typeface="Mulish Medium"/>
              <a:cs typeface="Times New Roman" panose="02020603050405020304" pitchFamily="18" charset="0"/>
              <a:sym typeface="Mulish Medium"/>
            </a:endParaRPr>
          </a:p>
          <a:p>
            <a:pPr marL="0" lvl="0" indent="0" algn="l" rtl="0">
              <a:lnSpc>
                <a:spcPct val="115000"/>
              </a:lnSpc>
              <a:spcBef>
                <a:spcPts val="0"/>
              </a:spcBef>
              <a:spcAft>
                <a:spcPts val="0"/>
              </a:spcAft>
              <a:buNone/>
            </a:pPr>
            <a:r>
              <a:rPr lang="en-GB" dirty="0">
                <a:latin typeface="Times New Roman" panose="02020603050405020304" pitchFamily="18" charset="0"/>
                <a:ea typeface="Mulish Medium"/>
                <a:cs typeface="Times New Roman" panose="02020603050405020304" pitchFamily="18" charset="0"/>
                <a:sym typeface="Mulish Medium"/>
              </a:rPr>
              <a:t>        return n * factorial(n - 1)””” : Convert this to C++`</a:t>
            </a:r>
            <a:endParaRPr dirty="0">
              <a:latin typeface="Times New Roman" panose="02020603050405020304" pitchFamily="18" charset="0"/>
              <a:ea typeface="Mulish Medium"/>
              <a:cs typeface="Times New Roman" panose="02020603050405020304" pitchFamily="18" charset="0"/>
              <a:sym typeface="Mulish Medium"/>
            </a:endParaRPr>
          </a:p>
        </p:txBody>
      </p:sp>
      <p:sp>
        <p:nvSpPr>
          <p:cNvPr id="116" name="Google Shape;116;p25"/>
          <p:cNvSpPr txBox="1"/>
          <p:nvPr/>
        </p:nvSpPr>
        <p:spPr>
          <a:xfrm>
            <a:off x="5753725" y="2360670"/>
            <a:ext cx="17040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Code Conversion</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4723281-D4C6-4AF3-A47E-DE460CC56494}"/>
                  </a:ext>
                </a:extLst>
              </p14:cNvPr>
              <p14:cNvContentPartPr/>
              <p14:nvPr/>
            </p14:nvContentPartPr>
            <p14:xfrm>
              <a:off x="4071600" y="3206160"/>
              <a:ext cx="1610640" cy="521640"/>
            </p14:xfrm>
          </p:contentPart>
        </mc:Choice>
        <mc:Fallback>
          <p:pic>
            <p:nvPicPr>
              <p:cNvPr id="2" name="Ink 1">
                <a:extLst>
                  <a:ext uri="{FF2B5EF4-FFF2-40B4-BE49-F238E27FC236}">
                    <a16:creationId xmlns:a16="http://schemas.microsoft.com/office/drawing/2014/main" id="{94723281-D4C6-4AF3-A47E-DE460CC56494}"/>
                  </a:ext>
                </a:extLst>
              </p:cNvPr>
              <p:cNvPicPr/>
              <p:nvPr/>
            </p:nvPicPr>
            <p:blipFill>
              <a:blip r:embed="rId4"/>
              <a:stretch>
                <a:fillRect/>
              </a:stretch>
            </p:blipFill>
            <p:spPr>
              <a:xfrm>
                <a:off x="4062240" y="3196800"/>
                <a:ext cx="1629360" cy="540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2"/>
          <p:cNvSpPr txBox="1"/>
          <p:nvPr/>
        </p:nvSpPr>
        <p:spPr>
          <a:xfrm>
            <a:off x="1911675" y="1635225"/>
            <a:ext cx="5544900" cy="1723518"/>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5000" dirty="0">
                <a:solidFill>
                  <a:schemeClr val="dk1"/>
                </a:solidFill>
                <a:latin typeface="Times New Roman" panose="02020603050405020304" pitchFamily="18" charset="0"/>
                <a:ea typeface="Mulish SemiBold"/>
                <a:cs typeface="Times New Roman" panose="02020603050405020304" pitchFamily="18" charset="0"/>
                <a:sym typeface="Mulish SemiBold"/>
              </a:rPr>
              <a:t>Variants of Chain of Thought Prompting</a:t>
            </a:r>
            <a:endParaRPr sz="5000" dirty="0">
              <a:solidFill>
                <a:schemeClr val="dk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3"/>
          <p:cNvSpPr txBox="1"/>
          <p:nvPr/>
        </p:nvSpPr>
        <p:spPr>
          <a:xfrm>
            <a:off x="2199050" y="229100"/>
            <a:ext cx="5007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Variants of Chain of Thought Prompting</a:t>
            </a:r>
            <a:endParaRPr sz="2000">
              <a:solidFill>
                <a:schemeClr val="dk1"/>
              </a:solidFill>
            </a:endParaRPr>
          </a:p>
        </p:txBody>
      </p:sp>
      <p:sp>
        <p:nvSpPr>
          <p:cNvPr id="530" name="Google Shape;530;p53"/>
          <p:cNvSpPr txBox="1"/>
          <p:nvPr/>
        </p:nvSpPr>
        <p:spPr>
          <a:xfrm>
            <a:off x="1429700" y="1925875"/>
            <a:ext cx="489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531" name="Google Shape;531;p53"/>
          <p:cNvSpPr txBox="1"/>
          <p:nvPr/>
        </p:nvSpPr>
        <p:spPr>
          <a:xfrm>
            <a:off x="230875" y="589150"/>
            <a:ext cx="2451600"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dirty="0">
                <a:solidFill>
                  <a:schemeClr val="tx1"/>
                </a:solidFill>
                <a:latin typeface="Times New Roman" panose="02020603050405020304" pitchFamily="18" charset="0"/>
                <a:ea typeface="Mulish SemiBold"/>
                <a:cs typeface="Times New Roman" panose="02020603050405020304" pitchFamily="18" charset="0"/>
                <a:sym typeface="Mulish SemiBold"/>
              </a:rPr>
              <a:t>Zero-shot COT Prompting : </a:t>
            </a:r>
            <a:endParaRPr dirty="0">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532" name="Google Shape;532;p53"/>
          <p:cNvSpPr txBox="1"/>
          <p:nvPr/>
        </p:nvSpPr>
        <p:spPr>
          <a:xfrm>
            <a:off x="2302699" y="876925"/>
            <a:ext cx="1264275" cy="17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latin typeface="Times New Roman" panose="02020603050405020304" pitchFamily="18" charset="0"/>
                <a:ea typeface="Mulish Medium"/>
                <a:cs typeface="Times New Roman" panose="02020603050405020304" pitchFamily="18" charset="0"/>
                <a:sym typeface="Mulish Medium"/>
              </a:rPr>
              <a:t>Zero Shot</a:t>
            </a:r>
            <a:endParaRPr>
              <a:solidFill>
                <a:srgbClr val="741B47"/>
              </a:solidFill>
              <a:latin typeface="Times New Roman" panose="02020603050405020304" pitchFamily="18" charset="0"/>
              <a:ea typeface="Mulish Medium"/>
              <a:cs typeface="Times New Roman" panose="02020603050405020304" pitchFamily="18" charset="0"/>
              <a:sym typeface="Mulish Medium"/>
            </a:endParaRPr>
          </a:p>
        </p:txBody>
      </p:sp>
      <p:sp>
        <p:nvSpPr>
          <p:cNvPr id="533" name="Google Shape;533;p53"/>
          <p:cNvSpPr txBox="1"/>
          <p:nvPr/>
        </p:nvSpPr>
        <p:spPr>
          <a:xfrm>
            <a:off x="5452237" y="852925"/>
            <a:ext cx="1264275" cy="2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741B47"/>
                </a:solidFill>
                <a:latin typeface="Times New Roman" panose="02020603050405020304" pitchFamily="18" charset="0"/>
                <a:ea typeface="Mulish Medium"/>
                <a:cs typeface="Times New Roman" panose="02020603050405020304" pitchFamily="18" charset="0"/>
                <a:sym typeface="Mulish Medium"/>
              </a:rPr>
              <a:t>Zero Shot CoT</a:t>
            </a:r>
            <a:endParaRPr>
              <a:solidFill>
                <a:srgbClr val="741B47"/>
              </a:solidFill>
              <a:latin typeface="Times New Roman" panose="02020603050405020304" pitchFamily="18" charset="0"/>
              <a:ea typeface="Mulish Medium"/>
              <a:cs typeface="Times New Roman" panose="02020603050405020304" pitchFamily="18" charset="0"/>
              <a:sym typeface="Mulish Medium"/>
            </a:endParaRPr>
          </a:p>
        </p:txBody>
      </p:sp>
      <p:sp>
        <p:nvSpPr>
          <p:cNvPr id="534" name="Google Shape;534;p53"/>
          <p:cNvSpPr txBox="1"/>
          <p:nvPr/>
        </p:nvSpPr>
        <p:spPr>
          <a:xfrm>
            <a:off x="290700" y="2848150"/>
            <a:ext cx="8562600"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dk1"/>
                </a:solidFill>
                <a:latin typeface="Times New Roman" panose="02020603050405020304" pitchFamily="18" charset="0"/>
                <a:ea typeface="Mulish"/>
                <a:cs typeface="Times New Roman" panose="02020603050405020304" pitchFamily="18" charset="0"/>
                <a:sym typeface="Mulish"/>
              </a:rPr>
              <a:t>Simplifying </a:t>
            </a:r>
            <a:r>
              <a:rPr lang="en-GB" b="1" dirty="0" err="1">
                <a:solidFill>
                  <a:schemeClr val="dk1"/>
                </a:solidFill>
                <a:latin typeface="Times New Roman" panose="02020603050405020304" pitchFamily="18" charset="0"/>
                <a:ea typeface="Mulish"/>
                <a:cs typeface="Times New Roman" panose="02020603050405020304" pitchFamily="18" charset="0"/>
                <a:sym typeface="Mulish"/>
              </a:rPr>
              <a:t>CoT</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No need to provide explicit reasoning steps in the prompt.</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endParaRPr lang="en-GB" b="1"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b="1" dirty="0">
                <a:solidFill>
                  <a:schemeClr val="dk1"/>
                </a:solidFill>
                <a:latin typeface="Times New Roman" panose="02020603050405020304" pitchFamily="18" charset="0"/>
                <a:ea typeface="Mulish"/>
                <a:cs typeface="Times New Roman" panose="02020603050405020304" pitchFamily="18" charset="0"/>
                <a:sym typeface="Mulish"/>
              </a:rPr>
              <a:t>How it works:</a:t>
            </a:r>
            <a:endParaRPr b="1" dirty="0">
              <a:solidFill>
                <a:schemeClr val="dk1"/>
              </a:solidFill>
              <a:latin typeface="Times New Roman" panose="02020603050405020304" pitchFamily="18" charset="0"/>
              <a:ea typeface="Mulish"/>
              <a:cs typeface="Times New Roman" panose="02020603050405020304" pitchFamily="18" charset="0"/>
              <a:sym typeface="Mulish"/>
            </a:endParaRPr>
          </a:p>
          <a:p>
            <a:pPr marL="457200" lvl="0" indent="-292100" algn="l" rtl="0">
              <a:spcBef>
                <a:spcPts val="0"/>
              </a:spcBef>
              <a:spcAft>
                <a:spcPts val="0"/>
              </a:spcAft>
              <a:buClr>
                <a:schemeClr val="dk1"/>
              </a:buClr>
              <a:buSzPts val="10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Add "Let's think step by step" to the original prompt.</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spcBef>
                <a:spcPts val="0"/>
              </a:spcBef>
              <a:spcAft>
                <a:spcPts val="0"/>
              </a:spcAft>
              <a:buClr>
                <a:schemeClr val="dk1"/>
              </a:buClr>
              <a:buSzPts val="10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The LLM generates its own reasoning chain and uses it to arrive at the answer.</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endParaRPr lang="en-GB" b="1"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b="1" dirty="0">
                <a:solidFill>
                  <a:schemeClr val="dk1"/>
                </a:solidFill>
                <a:latin typeface="Times New Roman" panose="02020603050405020304" pitchFamily="18" charset="0"/>
                <a:ea typeface="Mulish"/>
                <a:cs typeface="Times New Roman" panose="02020603050405020304" pitchFamily="18" charset="0"/>
                <a:sym typeface="Mulish"/>
              </a:rPr>
              <a:t>Benefits:</a:t>
            </a:r>
            <a:endParaRPr b="1" dirty="0">
              <a:solidFill>
                <a:schemeClr val="dk1"/>
              </a:solidFill>
              <a:latin typeface="Times New Roman" panose="02020603050405020304" pitchFamily="18" charset="0"/>
              <a:ea typeface="Mulish"/>
              <a:cs typeface="Times New Roman" panose="02020603050405020304" pitchFamily="18" charset="0"/>
              <a:sym typeface="Mulish"/>
            </a:endParaRPr>
          </a:p>
          <a:p>
            <a:pPr marL="457200" lvl="0" indent="-292100" algn="l" rtl="0">
              <a:spcBef>
                <a:spcPts val="0"/>
              </a:spcBef>
              <a:spcAft>
                <a:spcPts val="0"/>
              </a:spcAft>
              <a:buClr>
                <a:schemeClr val="dk1"/>
              </a:buClr>
              <a:buSzPts val="1000"/>
              <a:buFont typeface="Mulish Light"/>
              <a:buChar char="➢"/>
            </a:pPr>
            <a:r>
              <a:rPr lang="en-GB" b="1" dirty="0">
                <a:solidFill>
                  <a:schemeClr val="accent1"/>
                </a:solidFill>
                <a:latin typeface="Times New Roman" panose="02020603050405020304" pitchFamily="18" charset="0"/>
                <a:ea typeface="Mulish"/>
                <a:cs typeface="Times New Roman" panose="02020603050405020304" pitchFamily="18" charset="0"/>
                <a:sym typeface="Mulish"/>
              </a:rPr>
              <a:t>Task-agnostic: </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Applicable to a wide range of tasks without needing task-specific prompts.</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spcBef>
                <a:spcPts val="0"/>
              </a:spcBef>
              <a:spcAft>
                <a:spcPts val="0"/>
              </a:spcAft>
              <a:buClr>
                <a:schemeClr val="dk1"/>
              </a:buClr>
              <a:buSzPts val="1000"/>
              <a:buFont typeface="Mulish Light"/>
              <a:buChar char="➢"/>
            </a:pPr>
            <a:r>
              <a:rPr lang="en-GB" b="1" dirty="0">
                <a:solidFill>
                  <a:schemeClr val="accent1"/>
                </a:solidFill>
                <a:latin typeface="Times New Roman" panose="02020603050405020304" pitchFamily="18" charset="0"/>
                <a:ea typeface="Mulish"/>
                <a:cs typeface="Times New Roman" panose="02020603050405020304" pitchFamily="18" charset="0"/>
                <a:sym typeface="Mulish"/>
              </a:rPr>
              <a:t>Encourages deeper reasoning: </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Promotes more thoughtful and structured problem-solving by the LLM.</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535" name="Google Shape;535;p53"/>
          <p:cNvSpPr txBox="1"/>
          <p:nvPr/>
        </p:nvSpPr>
        <p:spPr>
          <a:xfrm>
            <a:off x="7100450" y="4881900"/>
            <a:ext cx="17124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https://arxiv.org/abs/2205.11916</a:t>
            </a:r>
            <a:endParaRPr sz="500"/>
          </a:p>
        </p:txBody>
      </p:sp>
      <p:sp>
        <p:nvSpPr>
          <p:cNvPr id="536" name="Google Shape;536;p53"/>
          <p:cNvSpPr/>
          <p:nvPr/>
        </p:nvSpPr>
        <p:spPr>
          <a:xfrm>
            <a:off x="1202550" y="1240250"/>
            <a:ext cx="6738900" cy="1483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7" name="Google Shape;537;p53"/>
          <p:cNvSpPr/>
          <p:nvPr/>
        </p:nvSpPr>
        <p:spPr>
          <a:xfrm>
            <a:off x="1321825" y="1344550"/>
            <a:ext cx="2886600" cy="12780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a:t>Q. A juggler can juggle 16 balls. Half of the balls are golf balls, and half of the golf balls are blue. How many blue golf balls are there ?</a:t>
            </a:r>
            <a:endParaRPr sz="900"/>
          </a:p>
          <a:p>
            <a:pPr marL="0" lvl="0" indent="0" algn="l" rtl="0">
              <a:spcBef>
                <a:spcPts val="0"/>
              </a:spcBef>
              <a:spcAft>
                <a:spcPts val="0"/>
              </a:spcAft>
              <a:buNone/>
            </a:pPr>
            <a:r>
              <a:rPr lang="en-GB" sz="900"/>
              <a:t>A: The answer (arabic numerals) is</a:t>
            </a:r>
            <a:endParaRPr sz="900"/>
          </a:p>
          <a:p>
            <a:pPr marL="0" lvl="0" indent="0" algn="l" rtl="0">
              <a:spcBef>
                <a:spcPts val="0"/>
              </a:spcBef>
              <a:spcAft>
                <a:spcPts val="0"/>
              </a:spcAft>
              <a:buNone/>
            </a:pPr>
            <a:r>
              <a:rPr lang="en-GB" sz="900"/>
              <a:t>________________________________________</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GB" sz="900"/>
              <a:t>(Output) 8 </a:t>
            </a:r>
            <a:endParaRPr sz="900"/>
          </a:p>
        </p:txBody>
      </p:sp>
      <p:sp>
        <p:nvSpPr>
          <p:cNvPr id="538" name="Google Shape;538;p53"/>
          <p:cNvSpPr/>
          <p:nvPr/>
        </p:nvSpPr>
        <p:spPr>
          <a:xfrm>
            <a:off x="4354275" y="1344650"/>
            <a:ext cx="3460200" cy="12780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900">
                <a:solidFill>
                  <a:schemeClr val="dk1"/>
                </a:solidFill>
              </a:rPr>
              <a:t>Q. A juggler can juggle 16 balls. Half of the balls are golf balls, and half of the golf balls are blue. How many blue golf balls are there ?</a:t>
            </a:r>
            <a:endParaRPr sz="900">
              <a:solidFill>
                <a:schemeClr val="dk1"/>
              </a:solidFill>
            </a:endParaRPr>
          </a:p>
          <a:p>
            <a:pPr marL="0" lvl="0" indent="0" algn="l" rtl="0">
              <a:spcBef>
                <a:spcPts val="0"/>
              </a:spcBef>
              <a:spcAft>
                <a:spcPts val="0"/>
              </a:spcAft>
              <a:buNone/>
            </a:pPr>
            <a:r>
              <a:rPr lang="en-GB" sz="900">
                <a:solidFill>
                  <a:schemeClr val="dk1"/>
                </a:solidFill>
              </a:rPr>
              <a:t>A:</a:t>
            </a:r>
            <a:r>
              <a:rPr lang="en-GB" sz="900" b="1">
                <a:solidFill>
                  <a:schemeClr val="dk1"/>
                </a:solidFill>
              </a:rPr>
              <a:t> Let’s think step by step</a:t>
            </a:r>
            <a:endParaRPr sz="900" b="1">
              <a:solidFill>
                <a:schemeClr val="dk1"/>
              </a:solidFill>
            </a:endParaRPr>
          </a:p>
          <a:p>
            <a:pPr marL="0" lvl="0" indent="0" algn="l" rtl="0">
              <a:spcBef>
                <a:spcPts val="0"/>
              </a:spcBef>
              <a:spcAft>
                <a:spcPts val="0"/>
              </a:spcAft>
              <a:buNone/>
            </a:pPr>
            <a:r>
              <a:rPr lang="en-GB" sz="900">
                <a:solidFill>
                  <a:schemeClr val="dk1"/>
                </a:solidFill>
              </a:rPr>
              <a:t>_________________________________________________</a:t>
            </a:r>
            <a:endParaRPr sz="900">
              <a:solidFill>
                <a:schemeClr val="dk1"/>
              </a:solidFill>
            </a:endParaRPr>
          </a:p>
          <a:p>
            <a:pPr marL="0" lvl="0" indent="0" algn="l" rtl="0">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None/>
            </a:pPr>
            <a:r>
              <a:rPr lang="en-GB" sz="900"/>
              <a:t>(Output)  There are 16 balls in total. Half of the balls are golf balls. That means that there are 8 golf balls. Half of the golf balls are blue. That means that there are 4 blue golf balls</a:t>
            </a:r>
            <a:endParaRPr sz="900"/>
          </a:p>
        </p:txBody>
      </p:sp>
      <p:sp>
        <p:nvSpPr>
          <p:cNvPr id="539" name="Google Shape;539;p53"/>
          <p:cNvSpPr txBox="1"/>
          <p:nvPr/>
        </p:nvSpPr>
        <p:spPr>
          <a:xfrm>
            <a:off x="7604175" y="2253450"/>
            <a:ext cx="5997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a:t>
            </a:r>
            <a:endParaRPr sz="1800">
              <a:solidFill>
                <a:schemeClr val="dk2"/>
              </a:solidFill>
            </a:endParaRPr>
          </a:p>
        </p:txBody>
      </p:sp>
      <p:sp>
        <p:nvSpPr>
          <p:cNvPr id="540" name="Google Shape;540;p53"/>
          <p:cNvSpPr txBox="1"/>
          <p:nvPr/>
        </p:nvSpPr>
        <p:spPr>
          <a:xfrm>
            <a:off x="2199050" y="2167650"/>
            <a:ext cx="5997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a:t>
            </a:r>
            <a:endParaRPr sz="1800">
              <a:solidFill>
                <a:schemeClr val="dk2"/>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0007761-8112-4D23-A407-9418AF5C7426}"/>
                  </a:ext>
                </a:extLst>
              </p14:cNvPr>
              <p14:cNvContentPartPr/>
              <p14:nvPr/>
            </p14:nvContentPartPr>
            <p14:xfrm>
              <a:off x="740520" y="1244160"/>
              <a:ext cx="7187400" cy="1897920"/>
            </p14:xfrm>
          </p:contentPart>
        </mc:Choice>
        <mc:Fallback>
          <p:pic>
            <p:nvPicPr>
              <p:cNvPr id="2" name="Ink 1">
                <a:extLst>
                  <a:ext uri="{FF2B5EF4-FFF2-40B4-BE49-F238E27FC236}">
                    <a16:creationId xmlns:a16="http://schemas.microsoft.com/office/drawing/2014/main" id="{A0007761-8112-4D23-A407-9418AF5C7426}"/>
                  </a:ext>
                </a:extLst>
              </p:cNvPr>
              <p:cNvPicPr/>
              <p:nvPr/>
            </p:nvPicPr>
            <p:blipFill>
              <a:blip r:embed="rId5"/>
              <a:stretch>
                <a:fillRect/>
              </a:stretch>
            </p:blipFill>
            <p:spPr>
              <a:xfrm>
                <a:off x="731160" y="1234800"/>
                <a:ext cx="7206120" cy="1916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8">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34">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4">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4">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4">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34">
                                            <p:txEl>
                                              <p:pRg st="7" end="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3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4"/>
          <p:cNvSpPr txBox="1"/>
          <p:nvPr/>
        </p:nvSpPr>
        <p:spPr>
          <a:xfrm>
            <a:off x="2218300" y="200225"/>
            <a:ext cx="5007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Variants of Chain of Thought Prompting</a:t>
            </a:r>
            <a:endParaRPr sz="2000">
              <a:solidFill>
                <a:schemeClr val="dk1"/>
              </a:solidFill>
            </a:endParaRPr>
          </a:p>
        </p:txBody>
      </p:sp>
      <p:sp>
        <p:nvSpPr>
          <p:cNvPr id="546" name="Google Shape;546;p54"/>
          <p:cNvSpPr txBox="1"/>
          <p:nvPr/>
        </p:nvSpPr>
        <p:spPr>
          <a:xfrm>
            <a:off x="250300" y="776925"/>
            <a:ext cx="3771300"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tx1"/>
                </a:solidFill>
                <a:latin typeface="Times New Roman" panose="02020603050405020304" pitchFamily="18" charset="0"/>
                <a:ea typeface="Mulish SemiBold"/>
                <a:cs typeface="Times New Roman" panose="02020603050405020304" pitchFamily="18" charset="0"/>
                <a:sym typeface="Mulish SemiBold"/>
              </a:rPr>
              <a:t>Automatic Chain-of-Thought (Auto-</a:t>
            </a:r>
            <a:r>
              <a:rPr lang="en-GB" b="1" dirty="0" err="1">
                <a:solidFill>
                  <a:schemeClr val="tx1"/>
                </a:solidFill>
                <a:latin typeface="Times New Roman" panose="02020603050405020304" pitchFamily="18" charset="0"/>
                <a:ea typeface="Mulish SemiBold"/>
                <a:cs typeface="Times New Roman" panose="02020603050405020304" pitchFamily="18" charset="0"/>
                <a:sym typeface="Mulish SemiBold"/>
              </a:rPr>
              <a:t>CoT</a:t>
            </a:r>
            <a:r>
              <a:rPr lang="en-GB" b="1" dirty="0">
                <a:solidFill>
                  <a:schemeClr val="tx1"/>
                </a:solidFill>
                <a:latin typeface="Times New Roman" panose="02020603050405020304" pitchFamily="18" charset="0"/>
                <a:ea typeface="Mulish SemiBold"/>
                <a:cs typeface="Times New Roman" panose="02020603050405020304" pitchFamily="18" charset="0"/>
                <a:sym typeface="Mulish SemiBold"/>
              </a:rPr>
              <a:t>)</a:t>
            </a:r>
            <a:endParaRPr b="1" dirty="0">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547" name="Google Shape;547;p54"/>
          <p:cNvSpPr txBox="1"/>
          <p:nvPr/>
        </p:nvSpPr>
        <p:spPr>
          <a:xfrm>
            <a:off x="250300" y="1261225"/>
            <a:ext cx="7907738" cy="615523"/>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Clr>
                <a:schemeClr val="dk1"/>
              </a:buClr>
              <a:buSzPts val="1200"/>
              <a:buFont typeface="Mulish Light"/>
              <a:buChar char="➢"/>
            </a:pPr>
            <a:r>
              <a:rPr lang="en-GB" b="1" dirty="0">
                <a:solidFill>
                  <a:schemeClr val="dk1"/>
                </a:solidFill>
                <a:latin typeface="Times New Roman" panose="02020603050405020304" pitchFamily="18" charset="0"/>
                <a:ea typeface="Mulish"/>
                <a:cs typeface="Times New Roman" panose="02020603050405020304" pitchFamily="18" charset="0"/>
                <a:sym typeface="Mulish"/>
              </a:rPr>
              <a:t>Goal</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Automate the creation of reasoning chains, reducing reliance on manually crafted examples.</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548" name="Google Shape;548;p54"/>
          <p:cNvSpPr txBox="1"/>
          <p:nvPr/>
        </p:nvSpPr>
        <p:spPr>
          <a:xfrm>
            <a:off x="7302525" y="4804800"/>
            <a:ext cx="1712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https://github.com/amazon-science/auto-cot</a:t>
            </a:r>
            <a:endParaRPr sz="500"/>
          </a:p>
          <a:p>
            <a:pPr marL="0" lvl="0" indent="0" algn="l" rtl="0">
              <a:spcBef>
                <a:spcPts val="0"/>
              </a:spcBef>
              <a:spcAft>
                <a:spcPts val="0"/>
              </a:spcAft>
              <a:buNone/>
            </a:pPr>
            <a:r>
              <a:rPr lang="en-GB" sz="500" u="sng">
                <a:solidFill>
                  <a:schemeClr val="hlink"/>
                </a:solidFill>
                <a:hlinkClick r:id="rId4"/>
              </a:rPr>
              <a:t>https://arxiv.org/abs/2210.03493</a:t>
            </a:r>
            <a:endParaRPr sz="500"/>
          </a:p>
        </p:txBody>
      </p:sp>
      <p:sp>
        <p:nvSpPr>
          <p:cNvPr id="549" name="Google Shape;549;p54"/>
          <p:cNvSpPr txBox="1"/>
          <p:nvPr/>
        </p:nvSpPr>
        <p:spPr>
          <a:xfrm>
            <a:off x="374900" y="1820300"/>
            <a:ext cx="8304300" cy="1477297"/>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Clr>
                <a:schemeClr val="dk1"/>
              </a:buClr>
              <a:buSzPts val="1200"/>
              <a:buFont typeface="Mulish"/>
              <a:buChar char="➢"/>
            </a:pPr>
            <a:r>
              <a:rPr lang="en-GB" b="1" dirty="0">
                <a:solidFill>
                  <a:schemeClr val="dk1"/>
                </a:solidFill>
                <a:latin typeface="Times New Roman" panose="02020603050405020304" pitchFamily="18" charset="0"/>
                <a:ea typeface="Mulish"/>
                <a:cs typeface="Times New Roman" panose="02020603050405020304" pitchFamily="18" charset="0"/>
                <a:sym typeface="Mulish"/>
              </a:rPr>
              <a:t>Two-Stage Process:</a:t>
            </a:r>
            <a:endParaRPr b="1" dirty="0">
              <a:solidFill>
                <a:schemeClr val="dk1"/>
              </a:solidFill>
              <a:latin typeface="Times New Roman" panose="02020603050405020304" pitchFamily="18" charset="0"/>
              <a:ea typeface="Mulish"/>
              <a:cs typeface="Times New Roman" panose="02020603050405020304" pitchFamily="18" charset="0"/>
              <a:sym typeface="Mulish"/>
            </a:endParaRPr>
          </a:p>
          <a:p>
            <a:pPr marL="457200" lvl="0" indent="-304800" algn="l" rtl="0">
              <a:lnSpc>
                <a:spcPct val="200000"/>
              </a:lnSpc>
              <a:spcBef>
                <a:spcPts val="0"/>
              </a:spcBef>
              <a:spcAft>
                <a:spcPts val="0"/>
              </a:spcAft>
              <a:buClr>
                <a:schemeClr val="dk1"/>
              </a:buClr>
              <a:buSzPts val="1200"/>
              <a:buFont typeface="Mulish Light"/>
              <a:buAutoNum type="arabicPeriod"/>
            </a:pPr>
            <a:r>
              <a:rPr lang="en-GB" b="1" dirty="0">
                <a:solidFill>
                  <a:schemeClr val="dk1"/>
                </a:solidFill>
                <a:latin typeface="Times New Roman" panose="02020603050405020304" pitchFamily="18" charset="0"/>
                <a:ea typeface="Mulish"/>
                <a:cs typeface="Times New Roman" panose="02020603050405020304" pitchFamily="18" charset="0"/>
                <a:sym typeface="Mulish"/>
              </a:rPr>
              <a:t>Question Clustering</a:t>
            </a:r>
            <a:r>
              <a:rPr lang="en-GB" b="1" dirty="0">
                <a:solidFill>
                  <a:schemeClr val="dk1"/>
                </a:solidFill>
                <a:latin typeface="Times New Roman" panose="02020603050405020304" pitchFamily="18" charset="0"/>
                <a:ea typeface="Mulish Light"/>
                <a:cs typeface="Times New Roman" panose="02020603050405020304" pitchFamily="18" charset="0"/>
                <a:sym typeface="Mulish Light"/>
              </a:rPr>
              <a:t>:</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Questions from a dataset are grouped into clusters based on similarity. This helps in identifying representative questions for each cluster, ensuring diversity in the examples generated.</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550" name="Google Shape;550;p54"/>
          <p:cNvSpPr/>
          <p:nvPr/>
        </p:nvSpPr>
        <p:spPr>
          <a:xfrm>
            <a:off x="556591" y="3532650"/>
            <a:ext cx="3255309" cy="894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1" name="Google Shape;551;p54"/>
          <p:cNvSpPr/>
          <p:nvPr/>
        </p:nvSpPr>
        <p:spPr>
          <a:xfrm>
            <a:off x="5165188" y="3514488"/>
            <a:ext cx="2690400" cy="930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2" name="Google Shape;552;p54"/>
          <p:cNvSpPr/>
          <p:nvPr/>
        </p:nvSpPr>
        <p:spPr>
          <a:xfrm>
            <a:off x="5350763" y="3607463"/>
            <a:ext cx="718800" cy="735300"/>
          </a:xfrm>
          <a:prstGeom prst="ellipse">
            <a:avLst/>
          </a:prstGeom>
          <a:solidFill>
            <a:schemeClr val="lt1"/>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3" name="Google Shape;553;p54"/>
          <p:cNvSpPr/>
          <p:nvPr/>
        </p:nvSpPr>
        <p:spPr>
          <a:xfrm>
            <a:off x="6814813" y="3607463"/>
            <a:ext cx="718800" cy="735300"/>
          </a:xfrm>
          <a:prstGeom prst="ellipse">
            <a:avLst/>
          </a:prstGeom>
          <a:solidFill>
            <a:schemeClr val="lt1"/>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4" name="Google Shape;554;p54"/>
          <p:cNvSpPr/>
          <p:nvPr/>
        </p:nvSpPr>
        <p:spPr>
          <a:xfrm>
            <a:off x="7092613" y="3658300"/>
            <a:ext cx="163200" cy="1644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5" name="Google Shape;555;p54"/>
          <p:cNvSpPr/>
          <p:nvPr/>
        </p:nvSpPr>
        <p:spPr>
          <a:xfrm>
            <a:off x="7289238" y="4003438"/>
            <a:ext cx="163200" cy="1644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6" name="Google Shape;556;p54"/>
          <p:cNvSpPr/>
          <p:nvPr/>
        </p:nvSpPr>
        <p:spPr>
          <a:xfrm>
            <a:off x="6909400" y="4003438"/>
            <a:ext cx="163200" cy="1644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7" name="Google Shape;557;p54"/>
          <p:cNvSpPr/>
          <p:nvPr/>
        </p:nvSpPr>
        <p:spPr>
          <a:xfrm>
            <a:off x="5593463" y="3892913"/>
            <a:ext cx="2334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GB" sz="700" b="1"/>
              <a:t>1</a:t>
            </a:r>
            <a:endParaRPr sz="700" b="1"/>
          </a:p>
        </p:txBody>
      </p:sp>
      <p:sp>
        <p:nvSpPr>
          <p:cNvPr id="558" name="Google Shape;558;p54"/>
          <p:cNvSpPr/>
          <p:nvPr/>
        </p:nvSpPr>
        <p:spPr>
          <a:xfrm>
            <a:off x="5456850" y="3728438"/>
            <a:ext cx="1632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9" name="Google Shape;559;p54"/>
          <p:cNvSpPr/>
          <p:nvPr/>
        </p:nvSpPr>
        <p:spPr>
          <a:xfrm>
            <a:off x="5802475" y="3728438"/>
            <a:ext cx="1632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0" name="Google Shape;560;p54"/>
          <p:cNvSpPr/>
          <p:nvPr/>
        </p:nvSpPr>
        <p:spPr>
          <a:xfrm>
            <a:off x="5802475" y="4070725"/>
            <a:ext cx="1632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1" name="Google Shape;561;p54"/>
          <p:cNvSpPr/>
          <p:nvPr/>
        </p:nvSpPr>
        <p:spPr>
          <a:xfrm>
            <a:off x="5456850" y="4070713"/>
            <a:ext cx="1632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2" name="Google Shape;562;p54"/>
          <p:cNvSpPr/>
          <p:nvPr/>
        </p:nvSpPr>
        <p:spPr>
          <a:xfrm>
            <a:off x="7057513" y="3872863"/>
            <a:ext cx="233400" cy="1644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GB" sz="700" b="1"/>
              <a:t>k</a:t>
            </a:r>
            <a:endParaRPr sz="700" b="1"/>
          </a:p>
        </p:txBody>
      </p:sp>
      <p:cxnSp>
        <p:nvCxnSpPr>
          <p:cNvPr id="563" name="Google Shape;563;p54"/>
          <p:cNvCxnSpPr>
            <a:cxnSpLocks/>
            <a:stCxn id="550" idx="3"/>
            <a:endCxn id="551" idx="1"/>
          </p:cNvCxnSpPr>
          <p:nvPr/>
        </p:nvCxnSpPr>
        <p:spPr>
          <a:xfrm flipV="1">
            <a:off x="3811900" y="3979938"/>
            <a:ext cx="1353288" cy="12"/>
          </a:xfrm>
          <a:prstGeom prst="straightConnector1">
            <a:avLst/>
          </a:prstGeom>
          <a:noFill/>
          <a:ln w="28575" cap="flat" cmpd="sng">
            <a:solidFill>
              <a:srgbClr val="B45F06"/>
            </a:solidFill>
            <a:prstDash val="solid"/>
            <a:round/>
            <a:headEnd type="none" w="med" len="med"/>
            <a:tailEnd type="triangle" w="med" len="med"/>
          </a:ln>
        </p:spPr>
      </p:cxnSp>
      <p:sp>
        <p:nvSpPr>
          <p:cNvPr id="564" name="Google Shape;564;p54"/>
          <p:cNvSpPr txBox="1"/>
          <p:nvPr/>
        </p:nvSpPr>
        <p:spPr>
          <a:xfrm rot="2696">
            <a:off x="6251020" y="3787609"/>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565" name="Google Shape;565;p54"/>
          <p:cNvSpPr txBox="1"/>
          <p:nvPr/>
        </p:nvSpPr>
        <p:spPr>
          <a:xfrm>
            <a:off x="6057021" y="3712000"/>
            <a:ext cx="8015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b="1" dirty="0">
                <a:solidFill>
                  <a:schemeClr val="dk2"/>
                </a:solidFill>
                <a:latin typeface="Times New Roman" panose="02020603050405020304" pitchFamily="18" charset="0"/>
                <a:cs typeface="Times New Roman" panose="02020603050405020304" pitchFamily="18" charset="0"/>
              </a:rPr>
              <a:t>Clustering</a:t>
            </a:r>
            <a:endParaRPr sz="1050" b="1" dirty="0">
              <a:solidFill>
                <a:schemeClr val="dk2"/>
              </a:solidFill>
              <a:latin typeface="Times New Roman" panose="02020603050405020304" pitchFamily="18" charset="0"/>
              <a:cs typeface="Times New Roman" panose="02020603050405020304" pitchFamily="18" charset="0"/>
            </a:endParaRPr>
          </a:p>
        </p:txBody>
      </p:sp>
      <p:sp>
        <p:nvSpPr>
          <p:cNvPr id="566" name="Google Shape;566;p54"/>
          <p:cNvSpPr/>
          <p:nvPr/>
        </p:nvSpPr>
        <p:spPr>
          <a:xfrm>
            <a:off x="628153" y="3631473"/>
            <a:ext cx="3076497" cy="2355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50" dirty="0">
                <a:solidFill>
                  <a:schemeClr val="tx1"/>
                </a:solidFill>
                <a:highlight>
                  <a:srgbClr val="D9EAD3"/>
                </a:highlight>
                <a:latin typeface="Times New Roman" panose="02020603050405020304" pitchFamily="18" charset="0"/>
                <a:ea typeface="Mulish"/>
                <a:cs typeface="Times New Roman" panose="02020603050405020304" pitchFamily="18" charset="0"/>
                <a:sym typeface="Mulish"/>
              </a:rPr>
              <a:t>Q: While shopping for music online, Zoe bought 3 …</a:t>
            </a:r>
            <a:endParaRPr sz="1050" dirty="0">
              <a:solidFill>
                <a:schemeClr val="tx1"/>
              </a:solidFill>
              <a:highlight>
                <a:srgbClr val="D9EAD3"/>
              </a:highlight>
              <a:latin typeface="Times New Roman" panose="02020603050405020304" pitchFamily="18" charset="0"/>
              <a:ea typeface="Mulish"/>
              <a:cs typeface="Times New Roman" panose="02020603050405020304" pitchFamily="18" charset="0"/>
              <a:sym typeface="Mulish"/>
            </a:endParaRPr>
          </a:p>
        </p:txBody>
      </p:sp>
      <p:sp>
        <p:nvSpPr>
          <p:cNvPr id="567" name="Google Shape;567;p54"/>
          <p:cNvSpPr/>
          <p:nvPr/>
        </p:nvSpPr>
        <p:spPr>
          <a:xfrm>
            <a:off x="628153" y="4111721"/>
            <a:ext cx="3065697" cy="229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50" dirty="0">
                <a:highlight>
                  <a:srgbClr val="D9EAD3"/>
                </a:highlight>
                <a:latin typeface="Times New Roman" panose="02020603050405020304" pitchFamily="18" charset="0"/>
                <a:ea typeface="Mulish"/>
                <a:cs typeface="Times New Roman" panose="02020603050405020304" pitchFamily="18" charset="0"/>
                <a:sym typeface="Mulish"/>
              </a:rPr>
              <a:t>Q: A chef needs to cook 9 potatoes. He has already…</a:t>
            </a:r>
            <a:endParaRPr sz="1050" dirty="0">
              <a:highlight>
                <a:srgbClr val="D9EAD3"/>
              </a:highlight>
              <a:latin typeface="Times New Roman" panose="02020603050405020304" pitchFamily="18" charset="0"/>
              <a:ea typeface="Mulish"/>
              <a:cs typeface="Times New Roman" panose="02020603050405020304" pitchFamily="18" charset="0"/>
              <a:sym typeface="Mulish"/>
            </a:endParaRPr>
          </a:p>
        </p:txBody>
      </p:sp>
      <p:sp>
        <p:nvSpPr>
          <p:cNvPr id="568" name="Google Shape;568;p54"/>
          <p:cNvSpPr txBox="1"/>
          <p:nvPr/>
        </p:nvSpPr>
        <p:spPr>
          <a:xfrm rot="5400000">
            <a:off x="2254375" y="3805739"/>
            <a:ext cx="300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6591D1A-BC85-464F-A52A-8A5B79268951}"/>
                  </a:ext>
                </a:extLst>
              </p14:cNvPr>
              <p14:cNvContentPartPr/>
              <p14:nvPr/>
            </p14:nvContentPartPr>
            <p14:xfrm>
              <a:off x="601200" y="771480"/>
              <a:ext cx="7288920" cy="3984840"/>
            </p14:xfrm>
          </p:contentPart>
        </mc:Choice>
        <mc:Fallback>
          <p:pic>
            <p:nvPicPr>
              <p:cNvPr id="2" name="Ink 1">
                <a:extLst>
                  <a:ext uri="{FF2B5EF4-FFF2-40B4-BE49-F238E27FC236}">
                    <a16:creationId xmlns:a16="http://schemas.microsoft.com/office/drawing/2014/main" id="{B6591D1A-BC85-464F-A52A-8A5B79268951}"/>
                  </a:ext>
                </a:extLst>
              </p:cNvPr>
              <p:cNvPicPr/>
              <p:nvPr/>
            </p:nvPicPr>
            <p:blipFill>
              <a:blip r:embed="rId6"/>
              <a:stretch>
                <a:fillRect/>
              </a:stretch>
            </p:blipFill>
            <p:spPr>
              <a:xfrm>
                <a:off x="591840" y="762120"/>
                <a:ext cx="7307640" cy="4003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5"/>
          <p:cNvSpPr txBox="1"/>
          <p:nvPr/>
        </p:nvSpPr>
        <p:spPr>
          <a:xfrm>
            <a:off x="2218300" y="200225"/>
            <a:ext cx="5007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Variants of Chain of Thought Prompting</a:t>
            </a:r>
            <a:endParaRPr sz="2000">
              <a:solidFill>
                <a:schemeClr val="dk1"/>
              </a:solidFill>
            </a:endParaRPr>
          </a:p>
        </p:txBody>
      </p:sp>
      <p:sp>
        <p:nvSpPr>
          <p:cNvPr id="574" name="Google Shape;574;p55"/>
          <p:cNvSpPr txBox="1"/>
          <p:nvPr/>
        </p:nvSpPr>
        <p:spPr>
          <a:xfrm>
            <a:off x="250300" y="776925"/>
            <a:ext cx="3771300"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tx1"/>
                </a:solidFill>
                <a:latin typeface="Times New Roman" panose="02020603050405020304" pitchFamily="18" charset="0"/>
                <a:ea typeface="Mulish SemiBold"/>
                <a:cs typeface="Times New Roman" panose="02020603050405020304" pitchFamily="18" charset="0"/>
                <a:sym typeface="Mulish SemiBold"/>
              </a:rPr>
              <a:t>Automatic Chain-of-Thought (Auto-</a:t>
            </a:r>
            <a:r>
              <a:rPr lang="en-GB" b="1" dirty="0" err="1">
                <a:solidFill>
                  <a:schemeClr val="tx1"/>
                </a:solidFill>
                <a:latin typeface="Times New Roman" panose="02020603050405020304" pitchFamily="18" charset="0"/>
                <a:ea typeface="Mulish SemiBold"/>
                <a:cs typeface="Times New Roman" panose="02020603050405020304" pitchFamily="18" charset="0"/>
                <a:sym typeface="Mulish SemiBold"/>
              </a:rPr>
              <a:t>CoT</a:t>
            </a:r>
            <a:r>
              <a:rPr lang="en-GB" b="1" dirty="0">
                <a:solidFill>
                  <a:schemeClr val="tx1"/>
                </a:solidFill>
                <a:latin typeface="Times New Roman" panose="02020603050405020304" pitchFamily="18" charset="0"/>
                <a:ea typeface="Mulish SemiBold"/>
                <a:cs typeface="Times New Roman" panose="02020603050405020304" pitchFamily="18" charset="0"/>
                <a:sym typeface="Mulish SemiBold"/>
              </a:rPr>
              <a:t>)</a:t>
            </a:r>
            <a:endParaRPr b="1" dirty="0">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575" name="Google Shape;575;p55"/>
          <p:cNvSpPr txBox="1"/>
          <p:nvPr/>
        </p:nvSpPr>
        <p:spPr>
          <a:xfrm>
            <a:off x="7302525" y="4804800"/>
            <a:ext cx="1712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https://github.com/amazon-science/auto-cot</a:t>
            </a:r>
            <a:endParaRPr sz="500"/>
          </a:p>
          <a:p>
            <a:pPr marL="0" lvl="0" indent="0" algn="l" rtl="0">
              <a:spcBef>
                <a:spcPts val="0"/>
              </a:spcBef>
              <a:spcAft>
                <a:spcPts val="0"/>
              </a:spcAft>
              <a:buNone/>
            </a:pPr>
            <a:r>
              <a:rPr lang="en-GB" sz="500" u="sng">
                <a:solidFill>
                  <a:schemeClr val="hlink"/>
                </a:solidFill>
                <a:hlinkClick r:id="rId4"/>
              </a:rPr>
              <a:t>https://arxiv.org/abs/2210.03493</a:t>
            </a:r>
            <a:endParaRPr sz="500"/>
          </a:p>
        </p:txBody>
      </p:sp>
      <p:sp>
        <p:nvSpPr>
          <p:cNvPr id="576" name="Google Shape;576;p55"/>
          <p:cNvSpPr txBox="1"/>
          <p:nvPr/>
        </p:nvSpPr>
        <p:spPr>
          <a:xfrm>
            <a:off x="467350" y="1374888"/>
            <a:ext cx="5627400" cy="104641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2. Demonstration Sampling:</a:t>
            </a:r>
            <a:endParaRPr b="1"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lnSpc>
                <a:spcPct val="200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2.a A representative question is chosen from each cluster.</a:t>
            </a:r>
            <a:endParaRPr dirty="0">
              <a:solidFill>
                <a:schemeClr val="tx1"/>
              </a:solidFill>
              <a:latin typeface="Times New Roman" panose="02020603050405020304" pitchFamily="18" charset="0"/>
              <a:cs typeface="Times New Roman" panose="02020603050405020304" pitchFamily="18" charset="0"/>
            </a:endParaRPr>
          </a:p>
        </p:txBody>
      </p:sp>
      <p:sp>
        <p:nvSpPr>
          <p:cNvPr id="577" name="Google Shape;577;p55"/>
          <p:cNvSpPr/>
          <p:nvPr/>
        </p:nvSpPr>
        <p:spPr>
          <a:xfrm>
            <a:off x="5565600" y="2733125"/>
            <a:ext cx="2816400" cy="1027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8" name="Google Shape;578;p55"/>
          <p:cNvSpPr/>
          <p:nvPr/>
        </p:nvSpPr>
        <p:spPr>
          <a:xfrm>
            <a:off x="6232575" y="2795838"/>
            <a:ext cx="2052300" cy="338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highlight>
                  <a:srgbClr val="D9EAD3"/>
                </a:highlight>
                <a:latin typeface="Mulish"/>
                <a:ea typeface="Mulish"/>
                <a:cs typeface="Mulish"/>
                <a:sym typeface="Mulish"/>
              </a:rPr>
              <a:t>Q: While shopping for music online … A: </a:t>
            </a:r>
            <a:r>
              <a:rPr lang="en-GB" sz="900">
                <a:solidFill>
                  <a:srgbClr val="CC0000"/>
                </a:solidFill>
                <a:latin typeface="Mulish"/>
                <a:ea typeface="Mulish"/>
                <a:cs typeface="Mulish"/>
                <a:sym typeface="Mulish"/>
              </a:rPr>
              <a:t>Let’s …</a:t>
            </a:r>
            <a:endParaRPr sz="900">
              <a:solidFill>
                <a:srgbClr val="CC0000"/>
              </a:solidFill>
              <a:latin typeface="Mulish"/>
              <a:ea typeface="Mulish"/>
              <a:cs typeface="Mulish"/>
              <a:sym typeface="Mulish"/>
            </a:endParaRPr>
          </a:p>
        </p:txBody>
      </p:sp>
      <p:sp>
        <p:nvSpPr>
          <p:cNvPr id="579" name="Google Shape;579;p55"/>
          <p:cNvSpPr/>
          <p:nvPr/>
        </p:nvSpPr>
        <p:spPr>
          <a:xfrm>
            <a:off x="6232575" y="3332625"/>
            <a:ext cx="2052300" cy="338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highlight>
                  <a:srgbClr val="D9EAD3"/>
                </a:highlight>
                <a:latin typeface="Mulish"/>
                <a:ea typeface="Mulish"/>
                <a:cs typeface="Mulish"/>
                <a:sym typeface="Mulish"/>
              </a:rPr>
              <a:t> Q: A chef needs to cook 9 potatoes ... A: </a:t>
            </a:r>
            <a:r>
              <a:rPr lang="en-GB" sz="1000">
                <a:solidFill>
                  <a:srgbClr val="990000"/>
                </a:solidFill>
                <a:latin typeface="Mulish"/>
                <a:ea typeface="Mulish"/>
                <a:cs typeface="Mulish"/>
                <a:sym typeface="Mulish"/>
              </a:rPr>
              <a:t>Let’s …</a:t>
            </a:r>
            <a:endParaRPr sz="1000">
              <a:solidFill>
                <a:srgbClr val="990000"/>
              </a:solidFill>
              <a:latin typeface="Mulish"/>
              <a:ea typeface="Mulish"/>
              <a:cs typeface="Mulish"/>
              <a:sym typeface="Mulish"/>
            </a:endParaRPr>
          </a:p>
        </p:txBody>
      </p:sp>
      <p:sp>
        <p:nvSpPr>
          <p:cNvPr id="580" name="Google Shape;580;p55"/>
          <p:cNvSpPr/>
          <p:nvPr/>
        </p:nvSpPr>
        <p:spPr>
          <a:xfrm>
            <a:off x="5676650" y="2795850"/>
            <a:ext cx="324000" cy="299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a:ea typeface="Mulish"/>
                <a:cs typeface="Mulish"/>
                <a:sym typeface="Mulish"/>
              </a:rPr>
              <a:t>1</a:t>
            </a:r>
            <a:endParaRPr sz="1000">
              <a:latin typeface="Mulish"/>
              <a:ea typeface="Mulish"/>
              <a:cs typeface="Mulish"/>
              <a:sym typeface="Mulish"/>
            </a:endParaRPr>
          </a:p>
        </p:txBody>
      </p:sp>
      <p:sp>
        <p:nvSpPr>
          <p:cNvPr id="581" name="Google Shape;581;p55"/>
          <p:cNvSpPr/>
          <p:nvPr/>
        </p:nvSpPr>
        <p:spPr>
          <a:xfrm>
            <a:off x="5666800" y="3352425"/>
            <a:ext cx="324000" cy="299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a:ea typeface="Mulish"/>
                <a:cs typeface="Mulish"/>
                <a:sym typeface="Mulish"/>
              </a:rPr>
              <a:t>k</a:t>
            </a:r>
            <a:endParaRPr sz="1000">
              <a:latin typeface="Mulish"/>
              <a:ea typeface="Mulish"/>
              <a:cs typeface="Mulish"/>
              <a:sym typeface="Mulish"/>
            </a:endParaRPr>
          </a:p>
        </p:txBody>
      </p:sp>
      <p:sp>
        <p:nvSpPr>
          <p:cNvPr id="582" name="Google Shape;582;p55"/>
          <p:cNvSpPr txBox="1"/>
          <p:nvPr/>
        </p:nvSpPr>
        <p:spPr>
          <a:xfrm rot="5400000">
            <a:off x="5776575" y="3049175"/>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583" name="Google Shape;583;p55"/>
          <p:cNvSpPr txBox="1"/>
          <p:nvPr/>
        </p:nvSpPr>
        <p:spPr>
          <a:xfrm rot="5400000">
            <a:off x="6852825" y="3049175"/>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584" name="Google Shape;584;p55"/>
          <p:cNvSpPr txBox="1"/>
          <p:nvPr/>
        </p:nvSpPr>
        <p:spPr>
          <a:xfrm>
            <a:off x="6986950" y="3104325"/>
            <a:ext cx="15804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b="1">
                <a:solidFill>
                  <a:schemeClr val="dk2"/>
                </a:solidFill>
                <a:latin typeface="Mulish"/>
                <a:ea typeface="Mulish"/>
                <a:cs typeface="Mulish"/>
                <a:sym typeface="Mulish"/>
              </a:rPr>
              <a:t>Sampling by Selection Criteria</a:t>
            </a:r>
            <a:endParaRPr sz="700" b="1">
              <a:solidFill>
                <a:schemeClr val="dk2"/>
              </a:solidFill>
              <a:latin typeface="Mulish"/>
              <a:ea typeface="Mulish"/>
              <a:cs typeface="Mulish"/>
              <a:sym typeface="Mulish"/>
            </a:endParaRPr>
          </a:p>
        </p:txBody>
      </p:sp>
      <p:sp>
        <p:nvSpPr>
          <p:cNvPr id="585" name="Google Shape;585;p55"/>
          <p:cNvSpPr/>
          <p:nvPr/>
        </p:nvSpPr>
        <p:spPr>
          <a:xfrm>
            <a:off x="5565600" y="2733125"/>
            <a:ext cx="3001800" cy="1027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6" name="Google Shape;586;p55"/>
          <p:cNvSpPr/>
          <p:nvPr/>
        </p:nvSpPr>
        <p:spPr>
          <a:xfrm>
            <a:off x="6232575" y="2795838"/>
            <a:ext cx="2052300" cy="338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highlight>
                  <a:srgbClr val="D9EAD3"/>
                </a:highlight>
                <a:latin typeface="Mulish"/>
                <a:ea typeface="Mulish"/>
                <a:cs typeface="Mulish"/>
                <a:sym typeface="Mulish"/>
              </a:rPr>
              <a:t>Q: While shopping for music online … A: </a:t>
            </a:r>
            <a:r>
              <a:rPr lang="en-GB" sz="900">
                <a:solidFill>
                  <a:srgbClr val="CC0000"/>
                </a:solidFill>
                <a:latin typeface="Mulish"/>
                <a:ea typeface="Mulish"/>
                <a:cs typeface="Mulish"/>
                <a:sym typeface="Mulish"/>
              </a:rPr>
              <a:t>Let’s …</a:t>
            </a:r>
            <a:endParaRPr sz="900">
              <a:solidFill>
                <a:srgbClr val="CC0000"/>
              </a:solidFill>
              <a:latin typeface="Mulish"/>
              <a:ea typeface="Mulish"/>
              <a:cs typeface="Mulish"/>
              <a:sym typeface="Mulish"/>
            </a:endParaRPr>
          </a:p>
        </p:txBody>
      </p:sp>
      <p:sp>
        <p:nvSpPr>
          <p:cNvPr id="587" name="Google Shape;587;p55"/>
          <p:cNvSpPr/>
          <p:nvPr/>
        </p:nvSpPr>
        <p:spPr>
          <a:xfrm>
            <a:off x="6232575" y="3332625"/>
            <a:ext cx="2052300" cy="338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highlight>
                  <a:srgbClr val="D9EAD3"/>
                </a:highlight>
                <a:latin typeface="Mulish"/>
                <a:ea typeface="Mulish"/>
                <a:cs typeface="Mulish"/>
                <a:sym typeface="Mulish"/>
              </a:rPr>
              <a:t> Q: A chef needs to cook 9 potatoes ... A: </a:t>
            </a:r>
            <a:r>
              <a:rPr lang="en-GB" sz="1000">
                <a:solidFill>
                  <a:srgbClr val="990000"/>
                </a:solidFill>
                <a:latin typeface="Mulish"/>
                <a:ea typeface="Mulish"/>
                <a:cs typeface="Mulish"/>
                <a:sym typeface="Mulish"/>
              </a:rPr>
              <a:t>Let’s …</a:t>
            </a:r>
            <a:endParaRPr sz="1000">
              <a:solidFill>
                <a:srgbClr val="990000"/>
              </a:solidFill>
              <a:latin typeface="Mulish"/>
              <a:ea typeface="Mulish"/>
              <a:cs typeface="Mulish"/>
              <a:sym typeface="Mulish"/>
            </a:endParaRPr>
          </a:p>
        </p:txBody>
      </p:sp>
      <p:sp>
        <p:nvSpPr>
          <p:cNvPr id="588" name="Google Shape;588;p55"/>
          <p:cNvSpPr/>
          <p:nvPr/>
        </p:nvSpPr>
        <p:spPr>
          <a:xfrm>
            <a:off x="5676650" y="2795850"/>
            <a:ext cx="324000" cy="299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a:ea typeface="Mulish"/>
                <a:cs typeface="Mulish"/>
                <a:sym typeface="Mulish"/>
              </a:rPr>
              <a:t>1</a:t>
            </a:r>
            <a:endParaRPr sz="1000">
              <a:latin typeface="Mulish"/>
              <a:ea typeface="Mulish"/>
              <a:cs typeface="Mulish"/>
              <a:sym typeface="Mulish"/>
            </a:endParaRPr>
          </a:p>
        </p:txBody>
      </p:sp>
      <p:sp>
        <p:nvSpPr>
          <p:cNvPr id="589" name="Google Shape;589;p55"/>
          <p:cNvSpPr/>
          <p:nvPr/>
        </p:nvSpPr>
        <p:spPr>
          <a:xfrm>
            <a:off x="5666800" y="3352425"/>
            <a:ext cx="324000" cy="299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a:ea typeface="Mulish"/>
                <a:cs typeface="Mulish"/>
                <a:sym typeface="Mulish"/>
              </a:rPr>
              <a:t>k</a:t>
            </a:r>
            <a:endParaRPr sz="1000">
              <a:latin typeface="Mulish"/>
              <a:ea typeface="Mulish"/>
              <a:cs typeface="Mulish"/>
              <a:sym typeface="Mulish"/>
            </a:endParaRPr>
          </a:p>
        </p:txBody>
      </p:sp>
      <p:sp>
        <p:nvSpPr>
          <p:cNvPr id="590" name="Google Shape;590;p55"/>
          <p:cNvSpPr txBox="1"/>
          <p:nvPr/>
        </p:nvSpPr>
        <p:spPr>
          <a:xfrm rot="5400000">
            <a:off x="5776575" y="3049175"/>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591" name="Google Shape;591;p55"/>
          <p:cNvSpPr txBox="1"/>
          <p:nvPr/>
        </p:nvSpPr>
        <p:spPr>
          <a:xfrm rot="5400000">
            <a:off x="6852825" y="3049175"/>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592" name="Google Shape;592;p55"/>
          <p:cNvSpPr txBox="1"/>
          <p:nvPr/>
        </p:nvSpPr>
        <p:spPr>
          <a:xfrm>
            <a:off x="6986950" y="3104325"/>
            <a:ext cx="15315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b="1">
                <a:solidFill>
                  <a:schemeClr val="dk2"/>
                </a:solidFill>
                <a:latin typeface="Mulish"/>
                <a:ea typeface="Mulish"/>
                <a:cs typeface="Mulish"/>
                <a:sym typeface="Mulish"/>
              </a:rPr>
              <a:t>Sampling by Selection Criteria</a:t>
            </a:r>
            <a:endParaRPr sz="700" b="1">
              <a:solidFill>
                <a:schemeClr val="dk2"/>
              </a:solidFill>
              <a:latin typeface="Mulish"/>
              <a:ea typeface="Mulish"/>
              <a:cs typeface="Mulish"/>
              <a:sym typeface="Mulish"/>
            </a:endParaRPr>
          </a:p>
        </p:txBody>
      </p:sp>
      <p:sp>
        <p:nvSpPr>
          <p:cNvPr id="593" name="Google Shape;593;p55"/>
          <p:cNvSpPr/>
          <p:nvPr/>
        </p:nvSpPr>
        <p:spPr>
          <a:xfrm>
            <a:off x="710663" y="2773513"/>
            <a:ext cx="2690400" cy="930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4" name="Google Shape;594;p55"/>
          <p:cNvSpPr/>
          <p:nvPr/>
        </p:nvSpPr>
        <p:spPr>
          <a:xfrm>
            <a:off x="1176388" y="2879063"/>
            <a:ext cx="718800" cy="735300"/>
          </a:xfrm>
          <a:prstGeom prst="ellipse">
            <a:avLst/>
          </a:prstGeom>
          <a:solidFill>
            <a:schemeClr val="lt1"/>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5" name="Google Shape;595;p55"/>
          <p:cNvSpPr/>
          <p:nvPr/>
        </p:nvSpPr>
        <p:spPr>
          <a:xfrm>
            <a:off x="2360288" y="2866488"/>
            <a:ext cx="718800" cy="735300"/>
          </a:xfrm>
          <a:prstGeom prst="ellipse">
            <a:avLst/>
          </a:prstGeom>
          <a:solidFill>
            <a:schemeClr val="lt1"/>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6" name="Google Shape;596;p55"/>
          <p:cNvSpPr/>
          <p:nvPr/>
        </p:nvSpPr>
        <p:spPr>
          <a:xfrm>
            <a:off x="2638088" y="2917325"/>
            <a:ext cx="163200" cy="1644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7" name="Google Shape;597;p55"/>
          <p:cNvSpPr/>
          <p:nvPr/>
        </p:nvSpPr>
        <p:spPr>
          <a:xfrm>
            <a:off x="2834713" y="3262463"/>
            <a:ext cx="163200" cy="1644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 name="Google Shape;598;p55"/>
          <p:cNvSpPr/>
          <p:nvPr/>
        </p:nvSpPr>
        <p:spPr>
          <a:xfrm>
            <a:off x="2454875" y="3262463"/>
            <a:ext cx="163200" cy="1644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9" name="Google Shape;599;p55"/>
          <p:cNvSpPr/>
          <p:nvPr/>
        </p:nvSpPr>
        <p:spPr>
          <a:xfrm>
            <a:off x="1419088" y="3164513"/>
            <a:ext cx="2334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GB" sz="700" b="1"/>
              <a:t>1</a:t>
            </a:r>
            <a:endParaRPr sz="700" b="1"/>
          </a:p>
        </p:txBody>
      </p:sp>
      <p:sp>
        <p:nvSpPr>
          <p:cNvPr id="600" name="Google Shape;600;p55"/>
          <p:cNvSpPr/>
          <p:nvPr/>
        </p:nvSpPr>
        <p:spPr>
          <a:xfrm>
            <a:off x="1282475" y="3000038"/>
            <a:ext cx="1632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 name="Google Shape;601;p55"/>
          <p:cNvSpPr/>
          <p:nvPr/>
        </p:nvSpPr>
        <p:spPr>
          <a:xfrm>
            <a:off x="1628100" y="3000038"/>
            <a:ext cx="1632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2" name="Google Shape;602;p55"/>
          <p:cNvSpPr/>
          <p:nvPr/>
        </p:nvSpPr>
        <p:spPr>
          <a:xfrm>
            <a:off x="1628100" y="3342325"/>
            <a:ext cx="1632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3" name="Google Shape;603;p55"/>
          <p:cNvSpPr/>
          <p:nvPr/>
        </p:nvSpPr>
        <p:spPr>
          <a:xfrm>
            <a:off x="1282475" y="3342313"/>
            <a:ext cx="163200" cy="1644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4" name="Google Shape;604;p55"/>
          <p:cNvSpPr/>
          <p:nvPr/>
        </p:nvSpPr>
        <p:spPr>
          <a:xfrm>
            <a:off x="2602988" y="3131888"/>
            <a:ext cx="233400" cy="1644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GB" sz="700" b="1"/>
              <a:t>k</a:t>
            </a:r>
            <a:endParaRPr sz="700" b="1"/>
          </a:p>
        </p:txBody>
      </p:sp>
      <p:sp>
        <p:nvSpPr>
          <p:cNvPr id="605" name="Google Shape;605;p55"/>
          <p:cNvSpPr txBox="1"/>
          <p:nvPr/>
        </p:nvSpPr>
        <p:spPr>
          <a:xfrm rot="2696">
            <a:off x="1796495" y="3046634"/>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606" name="Google Shape;606;p55"/>
          <p:cNvSpPr txBox="1"/>
          <p:nvPr/>
        </p:nvSpPr>
        <p:spPr>
          <a:xfrm>
            <a:off x="1759463" y="2834700"/>
            <a:ext cx="6954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rPr>
              <a:t>Clustering</a:t>
            </a:r>
            <a:endParaRPr sz="800" b="1">
              <a:solidFill>
                <a:schemeClr val="dk2"/>
              </a:solidFill>
            </a:endParaRPr>
          </a:p>
        </p:txBody>
      </p:sp>
      <p:sp>
        <p:nvSpPr>
          <p:cNvPr id="607" name="Google Shape;607;p55"/>
          <p:cNvSpPr/>
          <p:nvPr/>
        </p:nvSpPr>
        <p:spPr>
          <a:xfrm>
            <a:off x="3882325" y="3108163"/>
            <a:ext cx="1303200" cy="261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latin typeface="Mulish"/>
                <a:ea typeface="Mulish"/>
                <a:cs typeface="Mulish"/>
                <a:sym typeface="Mulish"/>
              </a:rPr>
              <a:t>LLM</a:t>
            </a:r>
            <a:endParaRPr sz="1000" b="1">
              <a:latin typeface="Mulish"/>
              <a:ea typeface="Mulish"/>
              <a:cs typeface="Mulish"/>
              <a:sym typeface="Mulish"/>
            </a:endParaRPr>
          </a:p>
        </p:txBody>
      </p:sp>
      <p:cxnSp>
        <p:nvCxnSpPr>
          <p:cNvPr id="608" name="Google Shape;608;p55"/>
          <p:cNvCxnSpPr>
            <a:stCxn id="593" idx="3"/>
            <a:endCxn id="607" idx="1"/>
          </p:cNvCxnSpPr>
          <p:nvPr/>
        </p:nvCxnSpPr>
        <p:spPr>
          <a:xfrm>
            <a:off x="3401063" y="3238963"/>
            <a:ext cx="481200" cy="0"/>
          </a:xfrm>
          <a:prstGeom prst="straightConnector1">
            <a:avLst/>
          </a:prstGeom>
          <a:noFill/>
          <a:ln w="19050" cap="flat" cmpd="sng">
            <a:solidFill>
              <a:srgbClr val="B45F06"/>
            </a:solidFill>
            <a:prstDash val="solid"/>
            <a:round/>
            <a:headEnd type="none" w="med" len="med"/>
            <a:tailEnd type="triangle" w="med" len="med"/>
          </a:ln>
        </p:spPr>
      </p:cxnSp>
      <p:cxnSp>
        <p:nvCxnSpPr>
          <p:cNvPr id="609" name="Google Shape;609;p55"/>
          <p:cNvCxnSpPr>
            <a:stCxn id="607" idx="3"/>
            <a:endCxn id="585" idx="1"/>
          </p:cNvCxnSpPr>
          <p:nvPr/>
        </p:nvCxnSpPr>
        <p:spPr>
          <a:xfrm>
            <a:off x="5185525" y="3238963"/>
            <a:ext cx="380100" cy="7800"/>
          </a:xfrm>
          <a:prstGeom prst="straightConnector1">
            <a:avLst/>
          </a:prstGeom>
          <a:noFill/>
          <a:ln w="19050" cap="flat" cmpd="sng">
            <a:solidFill>
              <a:srgbClr val="B45F06"/>
            </a:solidFill>
            <a:prstDash val="solid"/>
            <a:round/>
            <a:headEnd type="none" w="med" len="med"/>
            <a:tailEnd type="triangle" w="med" len="med"/>
          </a:ln>
        </p:spPr>
      </p:cxn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5483F9A-C86F-4107-B20A-8624B92CE003}"/>
                  </a:ext>
                </a:extLst>
              </p14:cNvPr>
              <p14:cNvContentPartPr/>
              <p14:nvPr/>
            </p14:nvContentPartPr>
            <p14:xfrm>
              <a:off x="7347240" y="1918080"/>
              <a:ext cx="1090440" cy="1150560"/>
            </p14:xfrm>
          </p:contentPart>
        </mc:Choice>
        <mc:Fallback>
          <p:pic>
            <p:nvPicPr>
              <p:cNvPr id="2" name="Ink 1">
                <a:extLst>
                  <a:ext uri="{FF2B5EF4-FFF2-40B4-BE49-F238E27FC236}">
                    <a16:creationId xmlns:a16="http://schemas.microsoft.com/office/drawing/2014/main" id="{45483F9A-C86F-4107-B20A-8624B92CE003}"/>
                  </a:ext>
                </a:extLst>
              </p:cNvPr>
              <p:cNvPicPr/>
              <p:nvPr/>
            </p:nvPicPr>
            <p:blipFill>
              <a:blip r:embed="rId6"/>
              <a:stretch>
                <a:fillRect/>
              </a:stretch>
            </p:blipFill>
            <p:spPr>
              <a:xfrm>
                <a:off x="7337880" y="1908720"/>
                <a:ext cx="1109160" cy="1169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0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7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7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8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8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8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8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9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9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6"/>
          <p:cNvSpPr txBox="1"/>
          <p:nvPr/>
        </p:nvSpPr>
        <p:spPr>
          <a:xfrm>
            <a:off x="2218300" y="200225"/>
            <a:ext cx="5007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Variants of Chain of Thought Prompting</a:t>
            </a:r>
            <a:endParaRPr sz="2000">
              <a:solidFill>
                <a:schemeClr val="dk1"/>
              </a:solidFill>
            </a:endParaRPr>
          </a:p>
        </p:txBody>
      </p:sp>
      <p:sp>
        <p:nvSpPr>
          <p:cNvPr id="615" name="Google Shape;615;p56"/>
          <p:cNvSpPr txBox="1"/>
          <p:nvPr/>
        </p:nvSpPr>
        <p:spPr>
          <a:xfrm>
            <a:off x="250300" y="776925"/>
            <a:ext cx="3771300"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dk1"/>
                </a:solidFill>
                <a:latin typeface="Times New Roman" panose="02020603050405020304" pitchFamily="18" charset="0"/>
                <a:ea typeface="Mulish SemiBold"/>
                <a:cs typeface="Times New Roman" panose="02020603050405020304" pitchFamily="18" charset="0"/>
                <a:sym typeface="Mulish SemiBold"/>
              </a:rPr>
              <a:t>Automatic Chain-of-Thought (Auto-</a:t>
            </a:r>
            <a:r>
              <a:rPr lang="en-GB" b="1" dirty="0" err="1">
                <a:solidFill>
                  <a:schemeClr val="dk1"/>
                </a:solidFill>
                <a:latin typeface="Times New Roman" panose="02020603050405020304" pitchFamily="18" charset="0"/>
                <a:ea typeface="Mulish SemiBold"/>
                <a:cs typeface="Times New Roman" panose="02020603050405020304" pitchFamily="18" charset="0"/>
                <a:sym typeface="Mulish SemiBold"/>
              </a:rPr>
              <a:t>CoT</a:t>
            </a:r>
            <a:r>
              <a:rPr lang="en-GB" b="1" dirty="0">
                <a:solidFill>
                  <a:schemeClr val="dk1"/>
                </a:solidFill>
                <a:latin typeface="Times New Roman" panose="02020603050405020304" pitchFamily="18" charset="0"/>
                <a:ea typeface="Mulish SemiBold"/>
                <a:cs typeface="Times New Roman" panose="02020603050405020304" pitchFamily="18" charset="0"/>
                <a:sym typeface="Mulish SemiBold"/>
              </a:rPr>
              <a:t>)</a:t>
            </a:r>
            <a:endParaRPr b="1" dirty="0">
              <a:solidFill>
                <a:schemeClr val="dk1"/>
              </a:solidFill>
              <a:latin typeface="Times New Roman" panose="02020603050405020304" pitchFamily="18" charset="0"/>
              <a:ea typeface="Mulish SemiBold"/>
              <a:cs typeface="Times New Roman" panose="02020603050405020304" pitchFamily="18" charset="0"/>
              <a:sym typeface="Mulish SemiBold"/>
            </a:endParaRPr>
          </a:p>
        </p:txBody>
      </p:sp>
      <p:sp>
        <p:nvSpPr>
          <p:cNvPr id="616" name="Google Shape;616;p56"/>
          <p:cNvSpPr txBox="1"/>
          <p:nvPr/>
        </p:nvSpPr>
        <p:spPr>
          <a:xfrm>
            <a:off x="7302525" y="4804800"/>
            <a:ext cx="1712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https://github.com/amazon-science/auto-cot</a:t>
            </a:r>
            <a:endParaRPr sz="500"/>
          </a:p>
          <a:p>
            <a:pPr marL="0" lvl="0" indent="0" algn="l" rtl="0">
              <a:spcBef>
                <a:spcPts val="0"/>
              </a:spcBef>
              <a:spcAft>
                <a:spcPts val="0"/>
              </a:spcAft>
              <a:buNone/>
            </a:pPr>
            <a:r>
              <a:rPr lang="en-GB" sz="500" u="sng">
                <a:solidFill>
                  <a:schemeClr val="hlink"/>
                </a:solidFill>
                <a:hlinkClick r:id="rId4"/>
              </a:rPr>
              <a:t>https://arxiv.org/abs/2210.03493</a:t>
            </a:r>
            <a:endParaRPr sz="500"/>
          </a:p>
        </p:txBody>
      </p:sp>
      <p:sp>
        <p:nvSpPr>
          <p:cNvPr id="617" name="Google Shape;617;p56"/>
          <p:cNvSpPr/>
          <p:nvPr/>
        </p:nvSpPr>
        <p:spPr>
          <a:xfrm>
            <a:off x="532550" y="2275775"/>
            <a:ext cx="2816400" cy="1027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8" name="Google Shape;618;p56"/>
          <p:cNvSpPr/>
          <p:nvPr/>
        </p:nvSpPr>
        <p:spPr>
          <a:xfrm>
            <a:off x="1199525" y="2338488"/>
            <a:ext cx="2052300" cy="338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highlight>
                  <a:srgbClr val="D9EAD3"/>
                </a:highlight>
                <a:latin typeface="Mulish"/>
                <a:ea typeface="Mulish"/>
                <a:cs typeface="Mulish"/>
                <a:sym typeface="Mulish"/>
              </a:rPr>
              <a:t>Q: While shopping for music online … A: </a:t>
            </a:r>
            <a:r>
              <a:rPr lang="en-GB" sz="900">
                <a:solidFill>
                  <a:srgbClr val="CC0000"/>
                </a:solidFill>
                <a:latin typeface="Mulish"/>
                <a:ea typeface="Mulish"/>
                <a:cs typeface="Mulish"/>
                <a:sym typeface="Mulish"/>
              </a:rPr>
              <a:t>Let’s …</a:t>
            </a:r>
            <a:endParaRPr sz="900">
              <a:solidFill>
                <a:srgbClr val="CC0000"/>
              </a:solidFill>
              <a:latin typeface="Mulish"/>
              <a:ea typeface="Mulish"/>
              <a:cs typeface="Mulish"/>
              <a:sym typeface="Mulish"/>
            </a:endParaRPr>
          </a:p>
        </p:txBody>
      </p:sp>
      <p:sp>
        <p:nvSpPr>
          <p:cNvPr id="619" name="Google Shape;619;p56"/>
          <p:cNvSpPr/>
          <p:nvPr/>
        </p:nvSpPr>
        <p:spPr>
          <a:xfrm>
            <a:off x="1199525" y="2875275"/>
            <a:ext cx="2052300" cy="338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highlight>
                  <a:srgbClr val="D9EAD3"/>
                </a:highlight>
                <a:latin typeface="Mulish"/>
                <a:ea typeface="Mulish"/>
                <a:cs typeface="Mulish"/>
                <a:sym typeface="Mulish"/>
              </a:rPr>
              <a:t> Q: A chef needs to cook 9 potatoes ... A: </a:t>
            </a:r>
            <a:r>
              <a:rPr lang="en-GB" sz="1000">
                <a:solidFill>
                  <a:srgbClr val="990000"/>
                </a:solidFill>
                <a:latin typeface="Mulish"/>
                <a:ea typeface="Mulish"/>
                <a:cs typeface="Mulish"/>
                <a:sym typeface="Mulish"/>
              </a:rPr>
              <a:t>Let’s …</a:t>
            </a:r>
            <a:endParaRPr sz="1000">
              <a:solidFill>
                <a:srgbClr val="990000"/>
              </a:solidFill>
              <a:latin typeface="Mulish"/>
              <a:ea typeface="Mulish"/>
              <a:cs typeface="Mulish"/>
              <a:sym typeface="Mulish"/>
            </a:endParaRPr>
          </a:p>
        </p:txBody>
      </p:sp>
      <p:sp>
        <p:nvSpPr>
          <p:cNvPr id="620" name="Google Shape;620;p56"/>
          <p:cNvSpPr/>
          <p:nvPr/>
        </p:nvSpPr>
        <p:spPr>
          <a:xfrm>
            <a:off x="643600" y="2338500"/>
            <a:ext cx="324000" cy="299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a:ea typeface="Mulish"/>
                <a:cs typeface="Mulish"/>
                <a:sym typeface="Mulish"/>
              </a:rPr>
              <a:t>1</a:t>
            </a:r>
            <a:endParaRPr sz="1000">
              <a:latin typeface="Mulish"/>
              <a:ea typeface="Mulish"/>
              <a:cs typeface="Mulish"/>
              <a:sym typeface="Mulish"/>
            </a:endParaRPr>
          </a:p>
        </p:txBody>
      </p:sp>
      <p:sp>
        <p:nvSpPr>
          <p:cNvPr id="621" name="Google Shape;621;p56"/>
          <p:cNvSpPr/>
          <p:nvPr/>
        </p:nvSpPr>
        <p:spPr>
          <a:xfrm>
            <a:off x="633750" y="2895075"/>
            <a:ext cx="324000" cy="299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a:ea typeface="Mulish"/>
                <a:cs typeface="Mulish"/>
                <a:sym typeface="Mulish"/>
              </a:rPr>
              <a:t>k</a:t>
            </a:r>
            <a:endParaRPr sz="1000">
              <a:latin typeface="Mulish"/>
              <a:ea typeface="Mulish"/>
              <a:cs typeface="Mulish"/>
              <a:sym typeface="Mulish"/>
            </a:endParaRPr>
          </a:p>
        </p:txBody>
      </p:sp>
      <p:sp>
        <p:nvSpPr>
          <p:cNvPr id="622" name="Google Shape;622;p56"/>
          <p:cNvSpPr txBox="1"/>
          <p:nvPr/>
        </p:nvSpPr>
        <p:spPr>
          <a:xfrm rot="5400000">
            <a:off x="743525" y="2591825"/>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623" name="Google Shape;623;p56"/>
          <p:cNvSpPr txBox="1"/>
          <p:nvPr/>
        </p:nvSpPr>
        <p:spPr>
          <a:xfrm rot="5400000">
            <a:off x="1819775" y="2591825"/>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624" name="Google Shape;624;p56"/>
          <p:cNvSpPr txBox="1"/>
          <p:nvPr/>
        </p:nvSpPr>
        <p:spPr>
          <a:xfrm>
            <a:off x="1953900" y="2646975"/>
            <a:ext cx="15804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b="1">
                <a:solidFill>
                  <a:schemeClr val="dk2"/>
                </a:solidFill>
                <a:latin typeface="Mulish"/>
                <a:ea typeface="Mulish"/>
                <a:cs typeface="Mulish"/>
                <a:sym typeface="Mulish"/>
              </a:rPr>
              <a:t>Sampling by Selection Criteria</a:t>
            </a:r>
            <a:endParaRPr sz="700" b="1">
              <a:solidFill>
                <a:schemeClr val="dk2"/>
              </a:solidFill>
              <a:latin typeface="Mulish"/>
              <a:ea typeface="Mulish"/>
              <a:cs typeface="Mulish"/>
              <a:sym typeface="Mulish"/>
            </a:endParaRPr>
          </a:p>
        </p:txBody>
      </p:sp>
      <p:sp>
        <p:nvSpPr>
          <p:cNvPr id="625" name="Google Shape;625;p56"/>
          <p:cNvSpPr/>
          <p:nvPr/>
        </p:nvSpPr>
        <p:spPr>
          <a:xfrm>
            <a:off x="532550" y="2275775"/>
            <a:ext cx="3001800" cy="1027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6" name="Google Shape;626;p56"/>
          <p:cNvSpPr/>
          <p:nvPr/>
        </p:nvSpPr>
        <p:spPr>
          <a:xfrm>
            <a:off x="1199525" y="2338488"/>
            <a:ext cx="2052300" cy="338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highlight>
                  <a:srgbClr val="D9EAD3"/>
                </a:highlight>
                <a:latin typeface="Mulish"/>
                <a:ea typeface="Mulish"/>
                <a:cs typeface="Mulish"/>
                <a:sym typeface="Mulish"/>
              </a:rPr>
              <a:t>Q: While shopping for music online … A: </a:t>
            </a:r>
            <a:r>
              <a:rPr lang="en-GB" sz="900">
                <a:solidFill>
                  <a:srgbClr val="CC0000"/>
                </a:solidFill>
                <a:latin typeface="Mulish"/>
                <a:ea typeface="Mulish"/>
                <a:cs typeface="Mulish"/>
                <a:sym typeface="Mulish"/>
              </a:rPr>
              <a:t>Let’s …</a:t>
            </a:r>
            <a:endParaRPr sz="900">
              <a:solidFill>
                <a:srgbClr val="CC0000"/>
              </a:solidFill>
              <a:latin typeface="Mulish"/>
              <a:ea typeface="Mulish"/>
              <a:cs typeface="Mulish"/>
              <a:sym typeface="Mulish"/>
            </a:endParaRPr>
          </a:p>
        </p:txBody>
      </p:sp>
      <p:sp>
        <p:nvSpPr>
          <p:cNvPr id="627" name="Google Shape;627;p56"/>
          <p:cNvSpPr/>
          <p:nvPr/>
        </p:nvSpPr>
        <p:spPr>
          <a:xfrm>
            <a:off x="1199525" y="2875275"/>
            <a:ext cx="2052300" cy="338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highlight>
                  <a:srgbClr val="D9EAD3"/>
                </a:highlight>
                <a:latin typeface="Mulish"/>
                <a:ea typeface="Mulish"/>
                <a:cs typeface="Mulish"/>
                <a:sym typeface="Mulish"/>
              </a:rPr>
              <a:t> Q: A chef needs to cook 9 potatoes ... A: </a:t>
            </a:r>
            <a:r>
              <a:rPr lang="en-GB" sz="1000">
                <a:solidFill>
                  <a:srgbClr val="990000"/>
                </a:solidFill>
                <a:latin typeface="Mulish"/>
                <a:ea typeface="Mulish"/>
                <a:cs typeface="Mulish"/>
                <a:sym typeface="Mulish"/>
              </a:rPr>
              <a:t>Let’s …</a:t>
            </a:r>
            <a:endParaRPr sz="1000">
              <a:solidFill>
                <a:srgbClr val="990000"/>
              </a:solidFill>
              <a:latin typeface="Mulish"/>
              <a:ea typeface="Mulish"/>
              <a:cs typeface="Mulish"/>
              <a:sym typeface="Mulish"/>
            </a:endParaRPr>
          </a:p>
        </p:txBody>
      </p:sp>
      <p:sp>
        <p:nvSpPr>
          <p:cNvPr id="628" name="Google Shape;628;p56"/>
          <p:cNvSpPr/>
          <p:nvPr/>
        </p:nvSpPr>
        <p:spPr>
          <a:xfrm>
            <a:off x="643600" y="2338500"/>
            <a:ext cx="324000" cy="299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a:ea typeface="Mulish"/>
                <a:cs typeface="Mulish"/>
                <a:sym typeface="Mulish"/>
              </a:rPr>
              <a:t>1</a:t>
            </a:r>
            <a:endParaRPr sz="1000">
              <a:latin typeface="Mulish"/>
              <a:ea typeface="Mulish"/>
              <a:cs typeface="Mulish"/>
              <a:sym typeface="Mulish"/>
            </a:endParaRPr>
          </a:p>
        </p:txBody>
      </p:sp>
      <p:sp>
        <p:nvSpPr>
          <p:cNvPr id="629" name="Google Shape;629;p56"/>
          <p:cNvSpPr/>
          <p:nvPr/>
        </p:nvSpPr>
        <p:spPr>
          <a:xfrm>
            <a:off x="633750" y="2895075"/>
            <a:ext cx="324000" cy="299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a:ea typeface="Mulish"/>
                <a:cs typeface="Mulish"/>
                <a:sym typeface="Mulish"/>
              </a:rPr>
              <a:t>k</a:t>
            </a:r>
            <a:endParaRPr sz="1000">
              <a:latin typeface="Mulish"/>
              <a:ea typeface="Mulish"/>
              <a:cs typeface="Mulish"/>
              <a:sym typeface="Mulish"/>
            </a:endParaRPr>
          </a:p>
        </p:txBody>
      </p:sp>
      <p:sp>
        <p:nvSpPr>
          <p:cNvPr id="630" name="Google Shape;630;p56"/>
          <p:cNvSpPr txBox="1"/>
          <p:nvPr/>
        </p:nvSpPr>
        <p:spPr>
          <a:xfrm rot="5400000">
            <a:off x="743525" y="2591825"/>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631" name="Google Shape;631;p56"/>
          <p:cNvSpPr txBox="1"/>
          <p:nvPr/>
        </p:nvSpPr>
        <p:spPr>
          <a:xfrm rot="5400000">
            <a:off x="1819775" y="2591825"/>
            <a:ext cx="382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chemeClr val="dk2"/>
                </a:solidFill>
              </a:rPr>
              <a:t>..</a:t>
            </a:r>
            <a:endParaRPr sz="2100" b="1">
              <a:solidFill>
                <a:schemeClr val="dk2"/>
              </a:solidFill>
            </a:endParaRPr>
          </a:p>
        </p:txBody>
      </p:sp>
      <p:sp>
        <p:nvSpPr>
          <p:cNvPr id="632" name="Google Shape;632;p56"/>
          <p:cNvSpPr txBox="1"/>
          <p:nvPr/>
        </p:nvSpPr>
        <p:spPr>
          <a:xfrm>
            <a:off x="1953900" y="2646975"/>
            <a:ext cx="15315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b="1">
                <a:solidFill>
                  <a:schemeClr val="dk2"/>
                </a:solidFill>
                <a:latin typeface="Mulish"/>
                <a:ea typeface="Mulish"/>
                <a:cs typeface="Mulish"/>
                <a:sym typeface="Mulish"/>
              </a:rPr>
              <a:t>Sampling by Selection Criteria</a:t>
            </a:r>
            <a:endParaRPr sz="700" b="1">
              <a:solidFill>
                <a:schemeClr val="dk2"/>
              </a:solidFill>
              <a:latin typeface="Mulish"/>
              <a:ea typeface="Mulish"/>
              <a:cs typeface="Mulish"/>
              <a:sym typeface="Mulish"/>
            </a:endParaRPr>
          </a:p>
        </p:txBody>
      </p:sp>
      <p:sp>
        <p:nvSpPr>
          <p:cNvPr id="633" name="Google Shape;633;p56"/>
          <p:cNvSpPr txBox="1"/>
          <p:nvPr/>
        </p:nvSpPr>
        <p:spPr>
          <a:xfrm>
            <a:off x="322925" y="3529400"/>
            <a:ext cx="3805500" cy="1154132"/>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GB" b="1" dirty="0">
                <a:solidFill>
                  <a:schemeClr val="dk1"/>
                </a:solidFill>
                <a:latin typeface="Times New Roman" panose="02020603050405020304" pitchFamily="18" charset="0"/>
                <a:ea typeface="Mulish"/>
                <a:cs typeface="Times New Roman" panose="02020603050405020304" pitchFamily="18" charset="0"/>
                <a:sym typeface="Mulish"/>
              </a:rPr>
              <a:t>Outcome</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Auto-</a:t>
            </a:r>
            <a:r>
              <a:rPr lang="en-GB" dirty="0" err="1">
                <a:solidFill>
                  <a:schemeClr val="dk1"/>
                </a:solidFill>
                <a:latin typeface="Times New Roman" panose="02020603050405020304" pitchFamily="18" charset="0"/>
                <a:ea typeface="Mulish Light"/>
                <a:cs typeface="Times New Roman" panose="02020603050405020304" pitchFamily="18" charset="0"/>
                <a:sym typeface="Mulish Light"/>
              </a:rPr>
              <a:t>CoT</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achieves comparable or superior performance to traditional </a:t>
            </a:r>
            <a:r>
              <a:rPr lang="en-GB" dirty="0" err="1">
                <a:solidFill>
                  <a:schemeClr val="dk1"/>
                </a:solidFill>
                <a:latin typeface="Times New Roman" panose="02020603050405020304" pitchFamily="18" charset="0"/>
                <a:ea typeface="Mulish Light"/>
                <a:cs typeface="Times New Roman" panose="02020603050405020304" pitchFamily="18" charset="0"/>
                <a:sym typeface="Mulish Light"/>
              </a:rPr>
              <a:t>CoT</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and few-shot prompting, especially for reasoning tasks.</a:t>
            </a:r>
            <a:endParaRPr dirty="0">
              <a:latin typeface="Times New Roman" panose="02020603050405020304" pitchFamily="18" charset="0"/>
              <a:cs typeface="Times New Roman" panose="02020603050405020304" pitchFamily="18" charset="0"/>
            </a:endParaRPr>
          </a:p>
        </p:txBody>
      </p:sp>
      <p:sp>
        <p:nvSpPr>
          <p:cNvPr id="634" name="Google Shape;634;p56"/>
          <p:cNvSpPr/>
          <p:nvPr/>
        </p:nvSpPr>
        <p:spPr>
          <a:xfrm>
            <a:off x="4112675" y="692825"/>
            <a:ext cx="4641575" cy="4045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5" name="Google Shape;635;p56"/>
          <p:cNvSpPr/>
          <p:nvPr/>
        </p:nvSpPr>
        <p:spPr>
          <a:xfrm>
            <a:off x="4249125" y="856263"/>
            <a:ext cx="4375900" cy="2500500"/>
          </a:xfrm>
          <a:prstGeom prst="roundRect">
            <a:avLst>
              <a:gd name="adj" fmla="val 796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highlight>
                  <a:srgbClr val="D9EAD3"/>
                </a:highlight>
                <a:latin typeface="Mulish Medium"/>
                <a:ea typeface="Mulish Medium"/>
                <a:cs typeface="Mulish Medium"/>
                <a:sym typeface="Mulish Medium"/>
              </a:rPr>
              <a:t>Q: While shopping for music online, Zoe bought 3 country albums and 5 pop albums.</a:t>
            </a:r>
          </a:p>
          <a:p>
            <a:pPr marL="0" lvl="0" indent="0" algn="l" rtl="0">
              <a:spcBef>
                <a:spcPts val="0"/>
              </a:spcBef>
              <a:spcAft>
                <a:spcPts val="0"/>
              </a:spcAft>
              <a:buNone/>
            </a:pPr>
            <a:r>
              <a:rPr lang="en-GB" sz="800" dirty="0">
                <a:highlight>
                  <a:srgbClr val="D9EAD3"/>
                </a:highlight>
                <a:latin typeface="Mulish Medium"/>
                <a:ea typeface="Mulish Medium"/>
                <a:cs typeface="Mulish Medium"/>
                <a:sym typeface="Mulish Medium"/>
              </a:rPr>
              <a:t>Each album came with a lyric sheet and had 3 songs.</a:t>
            </a:r>
          </a:p>
          <a:p>
            <a:pPr marL="0" lvl="0" indent="0" algn="l" rtl="0">
              <a:spcBef>
                <a:spcPts val="0"/>
              </a:spcBef>
              <a:spcAft>
                <a:spcPts val="0"/>
              </a:spcAft>
              <a:buNone/>
            </a:pPr>
            <a:r>
              <a:rPr lang="en-GB" sz="800" dirty="0">
                <a:highlight>
                  <a:srgbClr val="D9EAD3"/>
                </a:highlight>
                <a:latin typeface="Mulish Medium"/>
                <a:ea typeface="Mulish Medium"/>
                <a:cs typeface="Mulish Medium"/>
                <a:sym typeface="Mulish Medium"/>
              </a:rPr>
              <a:t>How many songs did Zoe buy total?</a:t>
            </a:r>
            <a:endParaRPr sz="800" dirty="0">
              <a:highlight>
                <a:srgbClr val="D9EAD3"/>
              </a:highlight>
              <a:latin typeface="Mulish Medium"/>
              <a:ea typeface="Mulish Medium"/>
              <a:cs typeface="Mulish Medium"/>
              <a:sym typeface="Mulish Medium"/>
            </a:endParaRPr>
          </a:p>
          <a:p>
            <a:pPr marL="0" lvl="0" indent="0" algn="l" rtl="0">
              <a:spcBef>
                <a:spcPts val="0"/>
              </a:spcBef>
              <a:spcAft>
                <a:spcPts val="0"/>
              </a:spcAft>
              <a:buNone/>
            </a:pPr>
            <a:endParaRPr sz="800" dirty="0">
              <a:highlight>
                <a:srgbClr val="D9EAD3"/>
              </a:highlight>
              <a:latin typeface="Mulish Medium"/>
              <a:ea typeface="Mulish Medium"/>
              <a:cs typeface="Mulish Medium"/>
              <a:sym typeface="Mulish Medium"/>
            </a:endParaRPr>
          </a:p>
          <a:p>
            <a:pPr marL="0" lvl="0" indent="0" algn="l" rtl="0">
              <a:spcBef>
                <a:spcPts val="0"/>
              </a:spcBef>
              <a:spcAft>
                <a:spcPts val="0"/>
              </a:spcAft>
              <a:buNone/>
            </a:pPr>
            <a:r>
              <a:rPr lang="en-GB" sz="800" dirty="0">
                <a:highlight>
                  <a:srgbClr val="CFE2F3"/>
                </a:highlight>
                <a:latin typeface="Mulish Medium"/>
                <a:ea typeface="Mulish Medium"/>
                <a:cs typeface="Mulish Medium"/>
                <a:sym typeface="Mulish Medium"/>
              </a:rPr>
              <a:t>A: </a:t>
            </a:r>
            <a:r>
              <a:rPr lang="en-GB" sz="800" dirty="0">
                <a:solidFill>
                  <a:srgbClr val="990000"/>
                </a:solidFill>
                <a:highlight>
                  <a:srgbClr val="CFE2F3"/>
                </a:highlight>
                <a:latin typeface="Mulish Medium"/>
                <a:ea typeface="Mulish Medium"/>
                <a:cs typeface="Mulish Medium"/>
                <a:sym typeface="Mulish Medium"/>
              </a:rPr>
              <a:t>Let’s think step by step</a:t>
            </a:r>
            <a:r>
              <a:rPr lang="en-GB" sz="800" dirty="0">
                <a:highlight>
                  <a:srgbClr val="CFE2F3"/>
                </a:highlight>
                <a:latin typeface="Mulish Medium"/>
                <a:ea typeface="Mulish Medium"/>
                <a:cs typeface="Mulish Medium"/>
                <a:sym typeface="Mulish Medium"/>
              </a:rPr>
              <a:t>. Zoe bought 3 country albums. Each album has 3 songs. </a:t>
            </a:r>
          </a:p>
          <a:p>
            <a:pPr marL="0" lvl="0" indent="0" algn="l" rtl="0">
              <a:spcBef>
                <a:spcPts val="0"/>
              </a:spcBef>
              <a:spcAft>
                <a:spcPts val="0"/>
              </a:spcAft>
              <a:buNone/>
            </a:pPr>
            <a:r>
              <a:rPr lang="en-GB" sz="800" dirty="0">
                <a:highlight>
                  <a:srgbClr val="CFE2F3"/>
                </a:highlight>
                <a:latin typeface="Mulish Medium"/>
                <a:ea typeface="Mulish Medium"/>
                <a:cs typeface="Mulish Medium"/>
                <a:sym typeface="Mulish Medium"/>
              </a:rPr>
              <a:t>So she bought 3*3=9 songs from the country albums. Zoe bought 5 pop albums. </a:t>
            </a:r>
          </a:p>
          <a:p>
            <a:pPr marL="0" lvl="0" indent="0" algn="l" rtl="0">
              <a:spcBef>
                <a:spcPts val="0"/>
              </a:spcBef>
              <a:spcAft>
                <a:spcPts val="0"/>
              </a:spcAft>
              <a:buNone/>
            </a:pPr>
            <a:r>
              <a:rPr lang="en-GB" sz="800" dirty="0">
                <a:highlight>
                  <a:srgbClr val="CFE2F3"/>
                </a:highlight>
                <a:latin typeface="Mulish Medium"/>
                <a:ea typeface="Mulish Medium"/>
                <a:cs typeface="Mulish Medium"/>
                <a:sym typeface="Mulish Medium"/>
              </a:rPr>
              <a:t>Each album has 3 songs. So she bought 5*3=15 songs from the pop albums. </a:t>
            </a:r>
          </a:p>
          <a:p>
            <a:pPr marL="0" lvl="0" indent="0" algn="l" rtl="0">
              <a:spcBef>
                <a:spcPts val="0"/>
              </a:spcBef>
              <a:spcAft>
                <a:spcPts val="0"/>
              </a:spcAft>
              <a:buNone/>
            </a:pPr>
            <a:r>
              <a:rPr lang="en-GB" sz="800" dirty="0">
                <a:highlight>
                  <a:srgbClr val="CFE2F3"/>
                </a:highlight>
                <a:latin typeface="Mulish Medium"/>
                <a:ea typeface="Mulish Medium"/>
                <a:cs typeface="Mulish Medium"/>
                <a:sym typeface="Mulish Medium"/>
              </a:rPr>
              <a:t>Zoe bought 9+15=24 songs in total. The answer is 24. …</a:t>
            </a:r>
            <a:endParaRPr sz="800" dirty="0">
              <a:highlight>
                <a:srgbClr val="CFE2F3"/>
              </a:highlight>
              <a:latin typeface="Mulish Medium"/>
              <a:ea typeface="Mulish Medium"/>
              <a:cs typeface="Mulish Medium"/>
              <a:sym typeface="Mulish Medium"/>
            </a:endParaRPr>
          </a:p>
          <a:p>
            <a:pPr marL="0" lvl="0" indent="0" algn="l" rtl="0">
              <a:spcBef>
                <a:spcPts val="0"/>
              </a:spcBef>
              <a:spcAft>
                <a:spcPts val="0"/>
              </a:spcAft>
              <a:buNone/>
            </a:pPr>
            <a:endParaRPr sz="800" dirty="0">
              <a:latin typeface="Mulish Medium"/>
              <a:ea typeface="Mulish Medium"/>
              <a:cs typeface="Mulish Medium"/>
              <a:sym typeface="Mulish Medium"/>
            </a:endParaRPr>
          </a:p>
          <a:p>
            <a:pPr marL="0" lvl="0" indent="0" algn="l" rtl="0">
              <a:spcBef>
                <a:spcPts val="0"/>
              </a:spcBef>
              <a:spcAft>
                <a:spcPts val="0"/>
              </a:spcAft>
              <a:buNone/>
            </a:pPr>
            <a:r>
              <a:rPr lang="en-GB" sz="800" dirty="0">
                <a:highlight>
                  <a:srgbClr val="D9EAD3"/>
                </a:highlight>
                <a:latin typeface="Mulish Medium"/>
                <a:ea typeface="Mulish Medium"/>
                <a:cs typeface="Mulish Medium"/>
                <a:sym typeface="Mulish Medium"/>
              </a:rPr>
              <a:t>Q: A chef needs to cook 9 potatoes. He has already cooked 7. </a:t>
            </a:r>
          </a:p>
          <a:p>
            <a:pPr marL="0" lvl="0" indent="0" algn="l" rtl="0">
              <a:spcBef>
                <a:spcPts val="0"/>
              </a:spcBef>
              <a:spcAft>
                <a:spcPts val="0"/>
              </a:spcAft>
              <a:buNone/>
            </a:pPr>
            <a:r>
              <a:rPr lang="en-GB" sz="800" dirty="0">
                <a:highlight>
                  <a:srgbClr val="D9EAD3"/>
                </a:highlight>
                <a:latin typeface="Mulish Medium"/>
                <a:ea typeface="Mulish Medium"/>
                <a:cs typeface="Mulish Medium"/>
                <a:sym typeface="Mulish Medium"/>
              </a:rPr>
              <a:t>If each potato takes 3 minutes to cook, how long will it take him to cook the rest?</a:t>
            </a:r>
            <a:endParaRPr sz="800" dirty="0">
              <a:highlight>
                <a:srgbClr val="D9EAD3"/>
              </a:highlight>
              <a:latin typeface="Mulish Medium"/>
              <a:ea typeface="Mulish Medium"/>
              <a:cs typeface="Mulish Medium"/>
              <a:sym typeface="Mulish Medium"/>
            </a:endParaRPr>
          </a:p>
          <a:p>
            <a:pPr marL="0" lvl="0" indent="0" algn="l" rtl="0">
              <a:spcBef>
                <a:spcPts val="0"/>
              </a:spcBef>
              <a:spcAft>
                <a:spcPts val="0"/>
              </a:spcAft>
              <a:buNone/>
            </a:pPr>
            <a:endParaRPr sz="800" dirty="0">
              <a:highlight>
                <a:srgbClr val="D9EAD3"/>
              </a:highlight>
              <a:latin typeface="Mulish Medium"/>
              <a:ea typeface="Mulish Medium"/>
              <a:cs typeface="Mulish Medium"/>
              <a:sym typeface="Mulish Medium"/>
            </a:endParaRPr>
          </a:p>
          <a:p>
            <a:pPr marL="0" lvl="0" indent="0" algn="l" rtl="0">
              <a:spcBef>
                <a:spcPts val="0"/>
              </a:spcBef>
              <a:spcAft>
                <a:spcPts val="0"/>
              </a:spcAft>
              <a:buNone/>
            </a:pPr>
            <a:r>
              <a:rPr lang="en-GB" sz="800" dirty="0">
                <a:highlight>
                  <a:srgbClr val="CFE2F3"/>
                </a:highlight>
                <a:latin typeface="Mulish Medium"/>
                <a:ea typeface="Mulish Medium"/>
                <a:cs typeface="Mulish Medium"/>
                <a:sym typeface="Mulish Medium"/>
              </a:rPr>
              <a:t>A: </a:t>
            </a:r>
            <a:r>
              <a:rPr lang="en-GB" sz="800" dirty="0">
                <a:solidFill>
                  <a:srgbClr val="990000"/>
                </a:solidFill>
                <a:highlight>
                  <a:srgbClr val="CFE2F3"/>
                </a:highlight>
                <a:latin typeface="Mulish Medium"/>
                <a:ea typeface="Mulish Medium"/>
                <a:cs typeface="Mulish Medium"/>
                <a:sym typeface="Mulish Medium"/>
              </a:rPr>
              <a:t>Let’s think step by step.</a:t>
            </a:r>
            <a:r>
              <a:rPr lang="en-GB" sz="800" dirty="0">
                <a:highlight>
                  <a:srgbClr val="CFE2F3"/>
                </a:highlight>
                <a:latin typeface="Mulish Medium"/>
                <a:ea typeface="Mulish Medium"/>
                <a:cs typeface="Mulish Medium"/>
                <a:sym typeface="Mulish Medium"/>
              </a:rPr>
              <a:t> The chef has already cooked 7 potatoes. </a:t>
            </a:r>
          </a:p>
          <a:p>
            <a:pPr marL="0" lvl="0" indent="0" algn="l" rtl="0">
              <a:spcBef>
                <a:spcPts val="0"/>
              </a:spcBef>
              <a:spcAft>
                <a:spcPts val="0"/>
              </a:spcAft>
              <a:buNone/>
            </a:pPr>
            <a:r>
              <a:rPr lang="en-GB" sz="800" dirty="0">
                <a:highlight>
                  <a:srgbClr val="CFE2F3"/>
                </a:highlight>
                <a:latin typeface="Mulish Medium"/>
                <a:ea typeface="Mulish Medium"/>
                <a:cs typeface="Mulish Medium"/>
                <a:sym typeface="Mulish Medium"/>
              </a:rPr>
              <a:t>That means it has taken him 7 * 3 minutes to cook those 7 potatoes. </a:t>
            </a:r>
          </a:p>
          <a:p>
            <a:pPr marL="0" lvl="0" indent="0" algn="l" rtl="0">
              <a:spcBef>
                <a:spcPts val="0"/>
              </a:spcBef>
              <a:spcAft>
                <a:spcPts val="0"/>
              </a:spcAft>
              <a:buNone/>
            </a:pPr>
            <a:r>
              <a:rPr lang="en-GB" sz="800" dirty="0">
                <a:highlight>
                  <a:srgbClr val="CFE2F3"/>
                </a:highlight>
                <a:latin typeface="Mulish Medium"/>
                <a:ea typeface="Mulish Medium"/>
                <a:cs typeface="Mulish Medium"/>
                <a:sym typeface="Mulish Medium"/>
              </a:rPr>
              <a:t>That means it will take him 3 more minutes to cook each of the remaining 2 potatoes …</a:t>
            </a:r>
            <a:endParaRPr sz="800" dirty="0">
              <a:highlight>
                <a:srgbClr val="CFE2F3"/>
              </a:highlight>
              <a:latin typeface="Mulish Medium"/>
              <a:ea typeface="Mulish Medium"/>
              <a:cs typeface="Mulish Medium"/>
              <a:sym typeface="Mulish Medium"/>
            </a:endParaRPr>
          </a:p>
          <a:p>
            <a:pPr marL="0" lvl="0" indent="0" algn="l" rtl="0">
              <a:spcBef>
                <a:spcPts val="0"/>
              </a:spcBef>
              <a:spcAft>
                <a:spcPts val="0"/>
              </a:spcAft>
              <a:buNone/>
            </a:pPr>
            <a:endParaRPr sz="800" dirty="0">
              <a:latin typeface="Mulish Medium"/>
              <a:ea typeface="Mulish Medium"/>
              <a:cs typeface="Mulish Medium"/>
              <a:sym typeface="Mulish Medium"/>
            </a:endParaRPr>
          </a:p>
          <a:p>
            <a:pPr marL="0" lvl="0" indent="0" algn="l" rtl="0">
              <a:spcBef>
                <a:spcPts val="0"/>
              </a:spcBef>
              <a:spcAft>
                <a:spcPts val="0"/>
              </a:spcAft>
              <a:buNone/>
            </a:pPr>
            <a:r>
              <a:rPr lang="en-GB" sz="800" dirty="0">
                <a:latin typeface="Mulish Medium"/>
                <a:ea typeface="Mulish Medium"/>
                <a:cs typeface="Mulish Medium"/>
                <a:sym typeface="Mulish Medium"/>
              </a:rPr>
              <a:t>Q: A pet store had 64 puppies. In one day they sold 28 of them and put the rest into cages with 4 in each cage. How many cages did they use?</a:t>
            </a:r>
            <a:endParaRPr sz="800" dirty="0">
              <a:latin typeface="Mulish Medium"/>
              <a:ea typeface="Mulish Medium"/>
              <a:cs typeface="Mulish Medium"/>
              <a:sym typeface="Mulish Medium"/>
            </a:endParaRPr>
          </a:p>
          <a:p>
            <a:pPr marL="0" lvl="0" indent="0" algn="l" rtl="0">
              <a:spcBef>
                <a:spcPts val="0"/>
              </a:spcBef>
              <a:spcAft>
                <a:spcPts val="0"/>
              </a:spcAft>
              <a:buNone/>
            </a:pPr>
            <a:r>
              <a:rPr lang="en-GB" sz="800" dirty="0">
                <a:latin typeface="Mulish Medium"/>
                <a:ea typeface="Mulish Medium"/>
                <a:cs typeface="Mulish Medium"/>
                <a:sym typeface="Mulish Medium"/>
              </a:rPr>
              <a:t>A: </a:t>
            </a:r>
            <a:r>
              <a:rPr lang="en-GB" sz="800" dirty="0">
                <a:solidFill>
                  <a:srgbClr val="990000"/>
                </a:solidFill>
                <a:latin typeface="Mulish Medium"/>
                <a:ea typeface="Mulish Medium"/>
                <a:cs typeface="Mulish Medium"/>
                <a:sym typeface="Mulish Medium"/>
              </a:rPr>
              <a:t>Let’s think step by step.</a:t>
            </a:r>
            <a:endParaRPr sz="800" dirty="0">
              <a:solidFill>
                <a:srgbClr val="990000"/>
              </a:solidFill>
              <a:latin typeface="Mulish Medium"/>
              <a:ea typeface="Mulish Medium"/>
              <a:cs typeface="Mulish Medium"/>
              <a:sym typeface="Mulish Medium"/>
            </a:endParaRPr>
          </a:p>
          <a:p>
            <a:pPr marL="0" lvl="0" indent="0" algn="l" rtl="0">
              <a:spcBef>
                <a:spcPts val="0"/>
              </a:spcBef>
              <a:spcAft>
                <a:spcPts val="0"/>
              </a:spcAft>
              <a:buNone/>
            </a:pPr>
            <a:endParaRPr sz="800" dirty="0">
              <a:latin typeface="Mulish Medium"/>
              <a:ea typeface="Mulish Medium"/>
              <a:cs typeface="Mulish Medium"/>
              <a:sym typeface="Mulish Medium"/>
            </a:endParaRPr>
          </a:p>
        </p:txBody>
      </p:sp>
      <p:sp>
        <p:nvSpPr>
          <p:cNvPr id="636" name="Google Shape;636;p56"/>
          <p:cNvSpPr/>
          <p:nvPr/>
        </p:nvSpPr>
        <p:spPr>
          <a:xfrm>
            <a:off x="5915875" y="3577250"/>
            <a:ext cx="1303200" cy="2214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latin typeface="Quicksand"/>
                <a:ea typeface="Quicksand"/>
                <a:cs typeface="Quicksand"/>
                <a:sym typeface="Quicksand"/>
              </a:rPr>
              <a:t>LLM</a:t>
            </a:r>
            <a:endParaRPr sz="900" b="1">
              <a:latin typeface="Quicksand"/>
              <a:ea typeface="Quicksand"/>
              <a:cs typeface="Quicksand"/>
              <a:sym typeface="Quicksand"/>
            </a:endParaRPr>
          </a:p>
        </p:txBody>
      </p:sp>
      <p:sp>
        <p:nvSpPr>
          <p:cNvPr id="637" name="Google Shape;637;p56"/>
          <p:cNvSpPr/>
          <p:nvPr/>
        </p:nvSpPr>
        <p:spPr>
          <a:xfrm>
            <a:off x="4509925" y="3982675"/>
            <a:ext cx="4115100" cy="6165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a:latin typeface="Mulish Medium"/>
                <a:ea typeface="Mulish Medium"/>
                <a:cs typeface="Mulish Medium"/>
                <a:sym typeface="Mulish Medium"/>
              </a:rPr>
              <a:t>The pet store had 64 puppies. They sold 28 of them. That means they have 36 puppies left. They put the rest into cages with 4 in each cage. That means they have 9 cages. The answer is 9</a:t>
            </a:r>
            <a:endParaRPr sz="900">
              <a:latin typeface="Mulish Medium"/>
              <a:ea typeface="Mulish Medium"/>
              <a:cs typeface="Mulish Medium"/>
              <a:sym typeface="Mulish Medium"/>
            </a:endParaRPr>
          </a:p>
        </p:txBody>
      </p:sp>
      <p:cxnSp>
        <p:nvCxnSpPr>
          <p:cNvPr id="638" name="Google Shape;638;p56"/>
          <p:cNvCxnSpPr>
            <a:cxnSpLocks/>
            <a:stCxn id="635" idx="2"/>
            <a:endCxn id="636" idx="0"/>
          </p:cNvCxnSpPr>
          <p:nvPr/>
        </p:nvCxnSpPr>
        <p:spPr>
          <a:xfrm>
            <a:off x="6437075" y="3356763"/>
            <a:ext cx="130400" cy="220487"/>
          </a:xfrm>
          <a:prstGeom prst="straightConnector1">
            <a:avLst/>
          </a:prstGeom>
          <a:noFill/>
          <a:ln w="19050" cap="flat" cmpd="sng">
            <a:solidFill>
              <a:schemeClr val="dk2"/>
            </a:solidFill>
            <a:prstDash val="solid"/>
            <a:round/>
            <a:headEnd type="none" w="med" len="med"/>
            <a:tailEnd type="triangle" w="med" len="med"/>
          </a:ln>
        </p:spPr>
      </p:cxnSp>
      <p:cxnSp>
        <p:nvCxnSpPr>
          <p:cNvPr id="639" name="Google Shape;639;p56"/>
          <p:cNvCxnSpPr>
            <a:stCxn id="636" idx="2"/>
            <a:endCxn id="637" idx="0"/>
          </p:cNvCxnSpPr>
          <p:nvPr/>
        </p:nvCxnSpPr>
        <p:spPr>
          <a:xfrm>
            <a:off x="6567475" y="3798650"/>
            <a:ext cx="0" cy="183900"/>
          </a:xfrm>
          <a:prstGeom prst="straightConnector1">
            <a:avLst/>
          </a:prstGeom>
          <a:noFill/>
          <a:ln w="19050" cap="flat" cmpd="sng">
            <a:solidFill>
              <a:schemeClr val="dk2"/>
            </a:solidFill>
            <a:prstDash val="solid"/>
            <a:round/>
            <a:headEnd type="none" w="med" len="med"/>
            <a:tailEnd type="triangle" w="med" len="med"/>
          </a:ln>
        </p:spPr>
      </p:cxnSp>
      <p:sp>
        <p:nvSpPr>
          <p:cNvPr id="640" name="Google Shape;640;p56"/>
          <p:cNvSpPr txBox="1"/>
          <p:nvPr/>
        </p:nvSpPr>
        <p:spPr>
          <a:xfrm>
            <a:off x="7289675" y="3559000"/>
            <a:ext cx="12585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chemeClr val="dk2"/>
                </a:solidFill>
              </a:rPr>
              <a:t>In-Context Reasoning</a:t>
            </a:r>
            <a:endParaRPr sz="800" b="1">
              <a:solidFill>
                <a:schemeClr val="dk2"/>
              </a:solidFill>
            </a:endParaRPr>
          </a:p>
        </p:txBody>
      </p:sp>
      <p:sp>
        <p:nvSpPr>
          <p:cNvPr id="641" name="Google Shape;641;p56"/>
          <p:cNvSpPr txBox="1"/>
          <p:nvPr/>
        </p:nvSpPr>
        <p:spPr>
          <a:xfrm>
            <a:off x="4590875" y="3529388"/>
            <a:ext cx="12585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solidFill>
                  <a:srgbClr val="1155CC"/>
                </a:solidFill>
              </a:rPr>
              <a:t>Test Question</a:t>
            </a:r>
            <a:endParaRPr sz="800" b="1">
              <a:solidFill>
                <a:srgbClr val="1155CC"/>
              </a:solidFill>
            </a:endParaRPr>
          </a:p>
        </p:txBody>
      </p:sp>
      <p:cxnSp>
        <p:nvCxnSpPr>
          <p:cNvPr id="642" name="Google Shape;642;p56"/>
          <p:cNvCxnSpPr>
            <a:stCxn id="641" idx="0"/>
          </p:cNvCxnSpPr>
          <p:nvPr/>
        </p:nvCxnSpPr>
        <p:spPr>
          <a:xfrm rot="10800000" flipH="1">
            <a:off x="5220125" y="3237488"/>
            <a:ext cx="1500" cy="291900"/>
          </a:xfrm>
          <a:prstGeom prst="straightConnector1">
            <a:avLst/>
          </a:prstGeom>
          <a:noFill/>
          <a:ln w="19050" cap="flat" cmpd="sng">
            <a:solidFill>
              <a:schemeClr val="dk2"/>
            </a:solidFill>
            <a:prstDash val="solid"/>
            <a:round/>
            <a:headEnd type="none" w="med" len="med"/>
            <a:tailEnd type="stealth" w="med" len="med"/>
          </a:ln>
        </p:spPr>
      </p:cxnSp>
      <p:cxnSp>
        <p:nvCxnSpPr>
          <p:cNvPr id="643" name="Google Shape;643;p56"/>
          <p:cNvCxnSpPr>
            <a:cxnSpLocks/>
            <a:stCxn id="625" idx="3"/>
            <a:endCxn id="634" idx="1"/>
          </p:cNvCxnSpPr>
          <p:nvPr/>
        </p:nvCxnSpPr>
        <p:spPr>
          <a:xfrm flipV="1">
            <a:off x="3534350" y="2715575"/>
            <a:ext cx="578325" cy="73800"/>
          </a:xfrm>
          <a:prstGeom prst="straightConnector1">
            <a:avLst/>
          </a:prstGeom>
          <a:noFill/>
          <a:ln w="28575" cap="flat" cmpd="sng">
            <a:solidFill>
              <a:srgbClr val="B45F06"/>
            </a:solidFill>
            <a:prstDash val="solid"/>
            <a:round/>
            <a:headEnd type="none" w="med" len="med"/>
            <a:tailEnd type="triangle" w="med" len="med"/>
          </a:ln>
        </p:spPr>
      </p:cxnSp>
      <p:sp>
        <p:nvSpPr>
          <p:cNvPr id="644" name="Google Shape;644;p56"/>
          <p:cNvSpPr txBox="1"/>
          <p:nvPr/>
        </p:nvSpPr>
        <p:spPr>
          <a:xfrm>
            <a:off x="250300" y="1177125"/>
            <a:ext cx="3922500" cy="83096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2.b Zero-Shot-</a:t>
            </a:r>
            <a:r>
              <a:rPr lang="en-GB" dirty="0" err="1">
                <a:solidFill>
                  <a:schemeClr val="tx1"/>
                </a:solidFill>
                <a:latin typeface="Times New Roman" panose="02020603050405020304" pitchFamily="18" charset="0"/>
                <a:ea typeface="Mulish Light"/>
                <a:cs typeface="Times New Roman" panose="02020603050405020304" pitchFamily="18" charset="0"/>
                <a:sym typeface="Mulish Light"/>
              </a:rPr>
              <a:t>CoT</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(with heuristics) generates a reasoning chain for the chosen question.</a:t>
            </a:r>
            <a:endParaRPr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5">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5">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5">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35">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5">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35">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35">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35">
                                            <p:txEl>
                                              <p:pRg st="9" end="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35">
                                            <p:txEl>
                                              <p:pRg st="10" end="1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35">
                                            <p:txEl>
                                              <p:pRg st="12" end="1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35">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35">
                                            <p:txEl>
                                              <p:pRg st="14" end="1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35">
                                            <p:txEl>
                                              <p:pRg st="16" end="16"/>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35">
                                            <p:txEl>
                                              <p:pRg st="17" end="17"/>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3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3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4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4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3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5"/>
          <p:cNvSpPr txBox="1"/>
          <p:nvPr/>
        </p:nvSpPr>
        <p:spPr>
          <a:xfrm>
            <a:off x="1977225" y="1832050"/>
            <a:ext cx="55449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5000" b="1" dirty="0" err="1">
                <a:solidFill>
                  <a:schemeClr val="dk1"/>
                </a:solidFill>
                <a:latin typeface="Times New Roman" panose="02020603050405020304" pitchFamily="18" charset="0"/>
                <a:ea typeface="Quattrocento Sans"/>
                <a:cs typeface="Times New Roman" panose="02020603050405020304" pitchFamily="18" charset="0"/>
                <a:sym typeface="Quattrocento Sans"/>
              </a:rPr>
              <a:t>ReAct</a:t>
            </a:r>
            <a:endParaRPr sz="5000"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6"/>
          <p:cNvSpPr txBox="1"/>
          <p:nvPr/>
        </p:nvSpPr>
        <p:spPr>
          <a:xfrm>
            <a:off x="2659125" y="15215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ReAct Prompting</a:t>
            </a:r>
            <a:endParaRPr sz="2000">
              <a:solidFill>
                <a:schemeClr val="dk1"/>
              </a:solidFill>
            </a:endParaRPr>
          </a:p>
        </p:txBody>
      </p:sp>
      <p:sp>
        <p:nvSpPr>
          <p:cNvPr id="802" name="Google Shape;802;p66"/>
          <p:cNvSpPr txBox="1"/>
          <p:nvPr/>
        </p:nvSpPr>
        <p:spPr>
          <a:xfrm>
            <a:off x="1708825" y="3281650"/>
            <a:ext cx="489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803" name="Google Shape;803;p66"/>
          <p:cNvSpPr txBox="1"/>
          <p:nvPr/>
        </p:nvSpPr>
        <p:spPr>
          <a:xfrm>
            <a:off x="326175" y="1278750"/>
            <a:ext cx="8405100" cy="3216235"/>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1500"/>
              </a:spcBef>
              <a:spcAft>
                <a:spcPts val="0"/>
              </a:spcAft>
              <a:buClr>
                <a:schemeClr val="dk1"/>
              </a:buClr>
              <a:buSzPts val="1000"/>
              <a:buFont typeface="Mulish Light"/>
              <a:buChar char="➢"/>
            </a:pPr>
            <a:r>
              <a:rPr lang="en-GB" dirty="0" err="1">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ReAct</a:t>
            </a:r>
            <a:r>
              <a:rPr lang="en-GB"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 is inspired by the synergies between “acting” and “reasoning” , the same way humans  learn new tasks and make decisions or reasoning</a:t>
            </a:r>
            <a:endParaRPr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457200" lvl="0" indent="-292100" algn="l" rtl="0">
              <a:lnSpc>
                <a:spcPct val="150000"/>
              </a:lnSpc>
              <a:spcBef>
                <a:spcPts val="1500"/>
              </a:spcBef>
              <a:spcAft>
                <a:spcPts val="0"/>
              </a:spcAft>
              <a:buClr>
                <a:schemeClr val="dk1"/>
              </a:buClr>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It is a framework where LLMs are used to generate both </a:t>
            </a:r>
            <a:r>
              <a:rPr lang="en-GB" i="1" dirty="0">
                <a:solidFill>
                  <a:schemeClr val="tx1"/>
                </a:solidFill>
                <a:latin typeface="Times New Roman" panose="02020603050405020304" pitchFamily="18" charset="0"/>
                <a:ea typeface="Mulish"/>
                <a:cs typeface="Times New Roman" panose="02020603050405020304" pitchFamily="18" charset="0"/>
                <a:sym typeface="Mulish"/>
              </a:rPr>
              <a:t>reasoning traces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and </a:t>
            </a:r>
            <a:r>
              <a:rPr lang="en-GB" i="1" dirty="0">
                <a:solidFill>
                  <a:schemeClr val="tx1"/>
                </a:solidFill>
                <a:latin typeface="Times New Roman" panose="02020603050405020304" pitchFamily="18" charset="0"/>
                <a:ea typeface="Mulish"/>
                <a:cs typeface="Times New Roman" panose="02020603050405020304" pitchFamily="18" charset="0"/>
                <a:sym typeface="Mulish"/>
              </a:rPr>
              <a:t>task-specific actions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in an interleaved manner</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1500"/>
              </a:spcBef>
              <a:spcAft>
                <a:spcPts val="0"/>
              </a:spcAft>
              <a:buClr>
                <a:schemeClr val="dk1"/>
              </a:buClr>
              <a:buSzPts val="1000"/>
              <a:buFont typeface="Mulish Light"/>
              <a:buChar char="➢"/>
            </a:pPr>
            <a:r>
              <a:rPr lang="en-GB" dirty="0">
                <a:solidFill>
                  <a:schemeClr val="tx1"/>
                </a:solidFill>
                <a:latin typeface="Times New Roman" panose="02020603050405020304" pitchFamily="18" charset="0"/>
                <a:ea typeface="Mulish Medium"/>
                <a:cs typeface="Times New Roman" panose="02020603050405020304" pitchFamily="18" charset="0"/>
                <a:sym typeface="Mulish Medium"/>
              </a:rPr>
              <a:t>Reasoning traces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allow the model to induce, track, and update action plans, and even handle exceptions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1500"/>
              </a:spcBef>
              <a:spcAft>
                <a:spcPts val="0"/>
              </a:spcAft>
              <a:buClr>
                <a:schemeClr val="dk1"/>
              </a:buClr>
              <a:buSzPts val="1000"/>
              <a:buFont typeface="Mulish Light"/>
              <a:buChar char="➢"/>
            </a:pPr>
            <a:r>
              <a:rPr lang="en-GB" dirty="0">
                <a:solidFill>
                  <a:schemeClr val="tx1"/>
                </a:solidFill>
                <a:latin typeface="Times New Roman" panose="02020603050405020304" pitchFamily="18" charset="0"/>
                <a:ea typeface="Mulish Medium"/>
                <a:cs typeface="Times New Roman" panose="02020603050405020304" pitchFamily="18" charset="0"/>
                <a:sym typeface="Mulish Medium"/>
              </a:rPr>
              <a:t>Action  step </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allows to interface with and gather information from external sources such as knowledge bases or environments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804" name="Google Shape;804;p66"/>
          <p:cNvSpPr txBox="1"/>
          <p:nvPr/>
        </p:nvSpPr>
        <p:spPr>
          <a:xfrm>
            <a:off x="8056800" y="4881900"/>
            <a:ext cx="10872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https://arxiv.org/abs/2210.03629</a:t>
            </a:r>
            <a:endParaRPr sz="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67"/>
          <p:cNvSpPr txBox="1"/>
          <p:nvPr/>
        </p:nvSpPr>
        <p:spPr>
          <a:xfrm>
            <a:off x="2659125" y="15215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ReAct Prompting</a:t>
            </a:r>
            <a:endParaRPr sz="2000">
              <a:solidFill>
                <a:schemeClr val="dk1"/>
              </a:solidFill>
            </a:endParaRPr>
          </a:p>
        </p:txBody>
      </p:sp>
      <p:sp>
        <p:nvSpPr>
          <p:cNvPr id="810" name="Google Shape;810;p67"/>
          <p:cNvSpPr txBox="1"/>
          <p:nvPr/>
        </p:nvSpPr>
        <p:spPr>
          <a:xfrm>
            <a:off x="228138" y="595025"/>
            <a:ext cx="6003300" cy="83096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Example</a:t>
            </a:r>
            <a:endParaRPr b="1"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150000"/>
              </a:lnSpc>
              <a:spcBef>
                <a:spcPts val="0"/>
              </a:spcBef>
              <a:spcAft>
                <a:spcPts val="0"/>
              </a:spcAft>
              <a:buNone/>
            </a:pPr>
            <a:endParaRPr dirty="0">
              <a:solidFill>
                <a:schemeClr val="tx1"/>
              </a:solidFill>
              <a:highlight>
                <a:srgbClr val="FDFDFD"/>
              </a:highlight>
              <a:latin typeface="Times New Roman" panose="02020603050405020304" pitchFamily="18" charset="0"/>
              <a:ea typeface="Quicksand Medium"/>
              <a:cs typeface="Times New Roman" panose="02020603050405020304" pitchFamily="18" charset="0"/>
              <a:sym typeface="Quicksand Medium"/>
            </a:endParaRPr>
          </a:p>
        </p:txBody>
      </p:sp>
      <p:sp>
        <p:nvSpPr>
          <p:cNvPr id="811" name="Google Shape;811;p67"/>
          <p:cNvSpPr txBox="1"/>
          <p:nvPr/>
        </p:nvSpPr>
        <p:spPr>
          <a:xfrm>
            <a:off x="228138" y="782447"/>
            <a:ext cx="8587200" cy="984855"/>
          </a:xfrm>
          <a:prstGeom prst="rect">
            <a:avLst/>
          </a:prstGeom>
          <a:noFill/>
          <a:ln>
            <a:noFill/>
          </a:ln>
        </p:spPr>
        <p:txBody>
          <a:bodyPr spcFirstLastPara="1" wrap="square" lIns="91425" tIns="91425" rIns="91425" bIns="91425" anchor="t" anchorCtr="0">
            <a:spAutoFit/>
          </a:bodyPr>
          <a:lstStyle/>
          <a:p>
            <a:pPr marL="457200" lvl="0" indent="-292100" algn="l" rtl="0">
              <a:lnSpc>
                <a:spcPct val="200000"/>
              </a:lnSpc>
              <a:spcBef>
                <a:spcPts val="0"/>
              </a:spcBef>
              <a:spcAft>
                <a:spcPts val="0"/>
              </a:spcAft>
              <a:buClr>
                <a:schemeClr val="dk1"/>
              </a:buClr>
              <a:buSzPts val="1000"/>
              <a:buFont typeface="Mulish Light"/>
              <a:buChar char="➢"/>
            </a:pPr>
            <a:r>
              <a:rPr lang="en-GB"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In the example (dynamic question answering), we pass a prompt like the following :</a:t>
            </a:r>
            <a:endParaRPr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200000"/>
              </a:lnSpc>
              <a:spcBef>
                <a:spcPts val="0"/>
              </a:spcBef>
              <a:spcAft>
                <a:spcPts val="0"/>
              </a:spcAft>
              <a:buNone/>
            </a:pPr>
            <a:r>
              <a:rPr lang="en-GB" sz="1200" i="1" dirty="0">
                <a:solidFill>
                  <a:srgbClr val="783F04"/>
                </a:solidFill>
                <a:highlight>
                  <a:srgbClr val="FDFDFD"/>
                </a:highlight>
                <a:latin typeface="Times New Roman" panose="02020603050405020304" pitchFamily="18" charset="0"/>
                <a:ea typeface="Quicksand"/>
                <a:cs typeface="Times New Roman" panose="02020603050405020304" pitchFamily="18" charset="0"/>
                <a:sym typeface="Quicksand"/>
              </a:rPr>
              <a:t>Aside from the Apple Remote, what other devices can control the program Apple Remote was originally designed to interact with?</a:t>
            </a:r>
            <a:endParaRPr sz="1200"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p:txBody>
      </p:sp>
      <p:sp>
        <p:nvSpPr>
          <p:cNvPr id="812" name="Google Shape;812;p67"/>
          <p:cNvSpPr txBox="1"/>
          <p:nvPr/>
        </p:nvSpPr>
        <p:spPr>
          <a:xfrm>
            <a:off x="7572900" y="4804800"/>
            <a:ext cx="1571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https://www.youtube.com/watch?v=1c9iyoVIwDs</a:t>
            </a:r>
            <a:endParaRPr sz="500"/>
          </a:p>
          <a:p>
            <a:pPr marL="0" lvl="0" indent="0" algn="l" rtl="0">
              <a:spcBef>
                <a:spcPts val="0"/>
              </a:spcBef>
              <a:spcAft>
                <a:spcPts val="0"/>
              </a:spcAft>
              <a:buNone/>
            </a:pPr>
            <a:r>
              <a:rPr lang="en-GB" sz="500" u="sng">
                <a:solidFill>
                  <a:schemeClr val="accent5"/>
                </a:solidFill>
                <a:hlinkClick r:id="rId4">
                  <a:extLst>
                    <a:ext uri="{A12FA001-AC4F-418D-AE19-62706E023703}">
                      <ahyp:hlinkClr xmlns:ahyp="http://schemas.microsoft.com/office/drawing/2018/hyperlinkcolor" val="tx"/>
                    </a:ext>
                  </a:extLst>
                </a:hlinkClick>
              </a:rPr>
              <a:t>https://arxiv.org/abs/2210.03629</a:t>
            </a:r>
            <a:endParaRPr sz="500"/>
          </a:p>
        </p:txBody>
      </p:sp>
      <p:sp>
        <p:nvSpPr>
          <p:cNvPr id="813" name="Google Shape;813;p67"/>
          <p:cNvSpPr/>
          <p:nvPr/>
        </p:nvSpPr>
        <p:spPr>
          <a:xfrm>
            <a:off x="406550" y="1905000"/>
            <a:ext cx="8340300" cy="1266300"/>
          </a:xfrm>
          <a:prstGeom prst="roundRect">
            <a:avLst>
              <a:gd name="adj" fmla="val 16667"/>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sh Light"/>
              <a:ea typeface="Mulish Light"/>
              <a:cs typeface="Mulish Light"/>
              <a:sym typeface="Mulish Light"/>
            </a:endParaRPr>
          </a:p>
        </p:txBody>
      </p:sp>
      <p:sp>
        <p:nvSpPr>
          <p:cNvPr id="814" name="Google Shape;814;p67"/>
          <p:cNvSpPr/>
          <p:nvPr/>
        </p:nvSpPr>
        <p:spPr>
          <a:xfrm>
            <a:off x="476250" y="1940625"/>
            <a:ext cx="8189100" cy="11781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dirty="0">
                <a:latin typeface="Times New Roman" panose="02020603050405020304" pitchFamily="18" charset="0"/>
                <a:ea typeface="Mulish"/>
                <a:cs typeface="Times New Roman" panose="02020603050405020304" pitchFamily="18" charset="0"/>
                <a:sym typeface="Mulish"/>
              </a:rPr>
              <a:t>Thought 1</a:t>
            </a:r>
            <a:r>
              <a:rPr lang="en-GB" sz="1200" dirty="0">
                <a:latin typeface="Times New Roman" panose="02020603050405020304" pitchFamily="18" charset="0"/>
                <a:ea typeface="Mulish Light"/>
                <a:cs typeface="Times New Roman" panose="02020603050405020304" pitchFamily="18" charset="0"/>
                <a:sym typeface="Mulish Light"/>
              </a:rPr>
              <a:t>: I need to search Apple Remote and find the program it was originally designed to interact with.</a:t>
            </a: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sz="1200" b="1" dirty="0">
                <a:latin typeface="Times New Roman" panose="02020603050405020304" pitchFamily="18" charset="0"/>
                <a:ea typeface="Mulish"/>
                <a:cs typeface="Times New Roman" panose="02020603050405020304" pitchFamily="18" charset="0"/>
                <a:sym typeface="Mulish"/>
              </a:rPr>
              <a:t>Act 1</a:t>
            </a:r>
            <a:r>
              <a:rPr lang="en-GB" sz="1200" dirty="0">
                <a:latin typeface="Times New Roman" panose="02020603050405020304" pitchFamily="18" charset="0"/>
                <a:ea typeface="Mulish Light"/>
                <a:cs typeface="Times New Roman" panose="02020603050405020304" pitchFamily="18" charset="0"/>
                <a:sym typeface="Mulish Light"/>
              </a:rPr>
              <a:t>: </a:t>
            </a:r>
            <a:r>
              <a:rPr lang="en-GB" sz="1200" b="1" dirty="0">
                <a:solidFill>
                  <a:srgbClr val="3D85C6"/>
                </a:solidFill>
                <a:latin typeface="Times New Roman" panose="02020603050405020304" pitchFamily="18" charset="0"/>
                <a:ea typeface="Mulish"/>
                <a:cs typeface="Times New Roman" panose="02020603050405020304" pitchFamily="18" charset="0"/>
                <a:sym typeface="Mulish"/>
              </a:rPr>
              <a:t>Search</a:t>
            </a:r>
            <a:r>
              <a:rPr lang="en-GB" sz="1200" dirty="0">
                <a:latin typeface="Times New Roman" panose="02020603050405020304" pitchFamily="18" charset="0"/>
                <a:ea typeface="Mulish Light"/>
                <a:cs typeface="Times New Roman" panose="02020603050405020304" pitchFamily="18" charset="0"/>
                <a:sym typeface="Mulish Light"/>
              </a:rPr>
              <a:t> [Apple Remote]</a:t>
            </a: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sz="1200" b="1" dirty="0" err="1">
                <a:latin typeface="Times New Roman" panose="02020603050405020304" pitchFamily="18" charset="0"/>
                <a:ea typeface="Mulish"/>
                <a:cs typeface="Times New Roman" panose="02020603050405020304" pitchFamily="18" charset="0"/>
                <a:sym typeface="Mulish"/>
              </a:rPr>
              <a:t>Obs</a:t>
            </a:r>
            <a:r>
              <a:rPr lang="en-GB" sz="1200" b="1" dirty="0">
                <a:latin typeface="Times New Roman" panose="02020603050405020304" pitchFamily="18" charset="0"/>
                <a:ea typeface="Mulish"/>
                <a:cs typeface="Times New Roman" panose="02020603050405020304" pitchFamily="18" charset="0"/>
                <a:sym typeface="Mulish"/>
              </a:rPr>
              <a:t> 1</a:t>
            </a:r>
            <a:r>
              <a:rPr lang="en-GB" sz="1200" dirty="0">
                <a:latin typeface="Times New Roman" panose="02020603050405020304" pitchFamily="18" charset="0"/>
                <a:ea typeface="Mulish Light"/>
                <a:cs typeface="Times New Roman" panose="02020603050405020304" pitchFamily="18" charset="0"/>
                <a:sym typeface="Mulish Light"/>
              </a:rPr>
              <a:t>: The Apple Remote is a remote control introduced in October 2005 by Apple  _ originally designed to control the </a:t>
            </a:r>
            <a:r>
              <a:rPr lang="en-GB" sz="1200" dirty="0">
                <a:highlight>
                  <a:srgbClr val="B6D7A8"/>
                </a:highlight>
                <a:latin typeface="Times New Roman" panose="02020603050405020304" pitchFamily="18" charset="0"/>
                <a:ea typeface="Mulish Light"/>
                <a:cs typeface="Times New Roman" panose="02020603050405020304" pitchFamily="18" charset="0"/>
                <a:sym typeface="Mulish Light"/>
              </a:rPr>
              <a:t>Front Row media </a:t>
            </a:r>
            <a:r>
              <a:rPr lang="en-GB" sz="1200" dirty="0" err="1">
                <a:highlight>
                  <a:srgbClr val="B6D7A8"/>
                </a:highlight>
                <a:latin typeface="Times New Roman" panose="02020603050405020304" pitchFamily="18" charset="0"/>
                <a:ea typeface="Mulish Light"/>
                <a:cs typeface="Times New Roman" panose="02020603050405020304" pitchFamily="18" charset="0"/>
                <a:sym typeface="Mulish Light"/>
              </a:rPr>
              <a:t>center</a:t>
            </a:r>
            <a:r>
              <a:rPr lang="en-GB" sz="1200" dirty="0">
                <a:highlight>
                  <a:srgbClr val="B6D7A8"/>
                </a:highlight>
                <a:latin typeface="Times New Roman" panose="02020603050405020304" pitchFamily="18" charset="0"/>
                <a:ea typeface="Mulish Light"/>
                <a:cs typeface="Times New Roman" panose="02020603050405020304" pitchFamily="18" charset="0"/>
                <a:sym typeface="Mulish Light"/>
              </a:rPr>
              <a:t> </a:t>
            </a:r>
            <a:r>
              <a:rPr lang="en-GB" sz="1200" dirty="0">
                <a:latin typeface="Times New Roman" panose="02020603050405020304" pitchFamily="18" charset="0"/>
                <a:ea typeface="Mulish Light"/>
                <a:cs typeface="Times New Roman" panose="02020603050405020304" pitchFamily="18" charset="0"/>
                <a:sym typeface="Mulish Light"/>
              </a:rPr>
              <a:t>program _ </a:t>
            </a:r>
            <a:endParaRPr sz="1200" dirty="0">
              <a:latin typeface="Times New Roman" panose="02020603050405020304" pitchFamily="18" charset="0"/>
              <a:ea typeface="Mulish Light"/>
              <a:cs typeface="Times New Roman" panose="02020603050405020304" pitchFamily="18" charset="0"/>
              <a:sym typeface="Mulish Light"/>
            </a:endParaRPr>
          </a:p>
        </p:txBody>
      </p:sp>
      <p:sp>
        <p:nvSpPr>
          <p:cNvPr id="815" name="Google Shape;815;p67"/>
          <p:cNvSpPr/>
          <p:nvPr/>
        </p:nvSpPr>
        <p:spPr>
          <a:xfrm>
            <a:off x="3465375" y="1819475"/>
            <a:ext cx="2440800" cy="20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latin typeface="Mulish"/>
                <a:ea typeface="Mulish"/>
                <a:cs typeface="Mulish"/>
                <a:sym typeface="Mulish"/>
              </a:rPr>
              <a:t>ReAct (Reason + Act)</a:t>
            </a:r>
            <a:endParaRPr sz="1200" b="1">
              <a:latin typeface="Mulish"/>
              <a:ea typeface="Mulish"/>
              <a:cs typeface="Mulish"/>
              <a:sym typeface="Mulish"/>
            </a:endParaRPr>
          </a:p>
        </p:txBody>
      </p:sp>
      <p:sp>
        <p:nvSpPr>
          <p:cNvPr id="816" name="Google Shape;816;p67"/>
          <p:cNvSpPr txBox="1"/>
          <p:nvPr/>
        </p:nvSpPr>
        <p:spPr>
          <a:xfrm>
            <a:off x="159650" y="3200975"/>
            <a:ext cx="8587200" cy="184662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200" b="1" dirty="0">
                <a:solidFill>
                  <a:schemeClr val="dk1"/>
                </a:solidFill>
                <a:latin typeface="Times New Roman" panose="02020603050405020304" pitchFamily="18" charset="0"/>
                <a:ea typeface="Mulish"/>
                <a:cs typeface="Times New Roman" panose="02020603050405020304" pitchFamily="18" charset="0"/>
                <a:sym typeface="Mulish"/>
              </a:rPr>
              <a:t>Process</a:t>
            </a:r>
            <a:r>
              <a:rPr lang="en-GB" sz="1200" dirty="0">
                <a:solidFill>
                  <a:schemeClr val="dk1"/>
                </a:solidFill>
                <a:latin typeface="Times New Roman" panose="02020603050405020304" pitchFamily="18" charset="0"/>
                <a:ea typeface="Mulish Light"/>
                <a:cs typeface="Times New Roman" panose="02020603050405020304" pitchFamily="18" charset="0"/>
                <a:sym typeface="Mulish Light"/>
              </a:rPr>
              <a:t>:</a:t>
            </a:r>
            <a:endParaRPr sz="1200"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sz="1200" dirty="0">
                <a:solidFill>
                  <a:schemeClr val="dk1"/>
                </a:solidFill>
                <a:latin typeface="Times New Roman" panose="02020603050405020304" pitchFamily="18" charset="0"/>
                <a:ea typeface="Mulish Light"/>
                <a:cs typeface="Times New Roman" panose="02020603050405020304" pitchFamily="18" charset="0"/>
                <a:sym typeface="Mulish Light"/>
              </a:rPr>
              <a:t>Thought: LLM generates an initial thought based on the prompt (e.g., "Thought 1").</a:t>
            </a:r>
            <a:endParaRPr sz="1200"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sz="1200" dirty="0">
                <a:solidFill>
                  <a:schemeClr val="dk1"/>
                </a:solidFill>
                <a:latin typeface="Times New Roman" panose="02020603050405020304" pitchFamily="18" charset="0"/>
                <a:ea typeface="Mulish Light"/>
                <a:cs typeface="Times New Roman" panose="02020603050405020304" pitchFamily="18" charset="0"/>
                <a:sym typeface="Mulish Light"/>
              </a:rPr>
              <a:t>Act: The LLM takes an action, often using external tools to gather information (e.g., "Act 1: Search for Apple remote").</a:t>
            </a:r>
            <a:endParaRPr sz="1200"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sz="1200" dirty="0">
                <a:solidFill>
                  <a:schemeClr val="dk1"/>
                </a:solidFill>
                <a:latin typeface="Times New Roman" panose="02020603050405020304" pitchFamily="18" charset="0"/>
                <a:ea typeface="Mulish Light"/>
                <a:cs typeface="Times New Roman" panose="02020603050405020304" pitchFamily="18" charset="0"/>
                <a:sym typeface="Mulish Light"/>
              </a:rPr>
              <a:t>Observe: The LLM processes the results of its action and summarizes its findings ("</a:t>
            </a:r>
            <a:r>
              <a:rPr lang="en-GB" sz="1200" dirty="0" err="1">
                <a:solidFill>
                  <a:schemeClr val="dk1"/>
                </a:solidFill>
                <a:latin typeface="Times New Roman" panose="02020603050405020304" pitchFamily="18" charset="0"/>
                <a:ea typeface="Mulish Light"/>
                <a:cs typeface="Times New Roman" panose="02020603050405020304" pitchFamily="18" charset="0"/>
                <a:sym typeface="Mulish Light"/>
              </a:rPr>
              <a:t>Obs</a:t>
            </a:r>
            <a:r>
              <a:rPr lang="en-GB" sz="1200" dirty="0">
                <a:solidFill>
                  <a:schemeClr val="dk1"/>
                </a:solidFill>
                <a:latin typeface="Times New Roman" panose="02020603050405020304" pitchFamily="18" charset="0"/>
                <a:ea typeface="Mulish Light"/>
                <a:cs typeface="Times New Roman" panose="02020603050405020304" pitchFamily="18" charset="0"/>
                <a:sym typeface="Mulish Light"/>
              </a:rPr>
              <a:t> 1").</a:t>
            </a:r>
            <a:endParaRPr sz="1200"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sz="1200" b="1" dirty="0">
                <a:solidFill>
                  <a:schemeClr val="dk1"/>
                </a:solidFill>
                <a:latin typeface="Times New Roman" panose="02020603050405020304" pitchFamily="18" charset="0"/>
                <a:ea typeface="Mulish"/>
                <a:cs typeface="Times New Roman" panose="02020603050405020304" pitchFamily="18" charset="0"/>
                <a:sym typeface="Mulish"/>
              </a:rPr>
              <a:t>Iteration</a:t>
            </a:r>
            <a:r>
              <a:rPr lang="en-GB" sz="1200" dirty="0">
                <a:solidFill>
                  <a:schemeClr val="dk1"/>
                </a:solidFill>
                <a:latin typeface="Times New Roman" panose="02020603050405020304" pitchFamily="18" charset="0"/>
                <a:ea typeface="Mulish Light"/>
                <a:cs typeface="Times New Roman" panose="02020603050405020304" pitchFamily="18" charset="0"/>
                <a:sym typeface="Mulish Light"/>
              </a:rPr>
              <a:t>: The Thought-Act-Observe cycle repeats until the LLM arrives at a satisfactory answer.</a:t>
            </a:r>
            <a:endParaRPr sz="1200"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sz="1200" b="1" dirty="0">
                <a:solidFill>
                  <a:schemeClr val="dk1"/>
                </a:solidFill>
                <a:latin typeface="Times New Roman" panose="02020603050405020304" pitchFamily="18" charset="0"/>
                <a:ea typeface="Mulish"/>
                <a:cs typeface="Times New Roman" panose="02020603050405020304" pitchFamily="18" charset="0"/>
                <a:sym typeface="Mulish"/>
              </a:rPr>
              <a:t>Benefits</a:t>
            </a:r>
            <a:r>
              <a:rPr lang="en-GB" sz="1200" dirty="0">
                <a:solidFill>
                  <a:schemeClr val="dk1"/>
                </a:solidFill>
                <a:latin typeface="Times New Roman" panose="02020603050405020304" pitchFamily="18" charset="0"/>
                <a:ea typeface="Mulish Light"/>
                <a:cs typeface="Times New Roman" panose="02020603050405020304" pitchFamily="18" charset="0"/>
                <a:sym typeface="Mulish Light"/>
              </a:rPr>
              <a:t>: Enables LLMs to access and leverage external information, leading to more informed and reliable responses</a:t>
            </a:r>
            <a:endParaRPr sz="1200"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817" name="Google Shape;817;p67"/>
          <p:cNvSpPr txBox="1"/>
          <p:nvPr/>
        </p:nvSpPr>
        <p:spPr>
          <a:xfrm>
            <a:off x="228150" y="1572250"/>
            <a:ext cx="1020600" cy="338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000" b="1">
                <a:solidFill>
                  <a:schemeClr val="dk1"/>
                </a:solidFill>
                <a:highlight>
                  <a:srgbClr val="FDFDFD"/>
                </a:highlight>
                <a:latin typeface="Quicksand"/>
                <a:ea typeface="Quicksand"/>
                <a:cs typeface="Quicksand"/>
                <a:sym typeface="Quicksand"/>
              </a:rPr>
              <a:t>ITERATION 1 :</a:t>
            </a:r>
            <a:endParaRPr>
              <a:solidFill>
                <a:schemeClr val="dk1"/>
              </a:solidFill>
              <a:highlight>
                <a:srgbClr val="FDFDFD"/>
              </a:highlight>
              <a:latin typeface="Quicksand Medium"/>
              <a:ea typeface="Quicksand Medium"/>
              <a:cs typeface="Quicksand Medium"/>
              <a:sym typeface="Quicksand Medium"/>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C07FB27-4A4C-4DE1-A336-DBBFC551A0F7}"/>
                  </a:ext>
                </a:extLst>
              </p14:cNvPr>
              <p14:cNvContentPartPr/>
              <p14:nvPr/>
            </p14:nvContentPartPr>
            <p14:xfrm>
              <a:off x="479160" y="1951920"/>
              <a:ext cx="2776320" cy="1054080"/>
            </p14:xfrm>
          </p:contentPart>
        </mc:Choice>
        <mc:Fallback>
          <p:pic>
            <p:nvPicPr>
              <p:cNvPr id="2" name="Ink 1">
                <a:extLst>
                  <a:ext uri="{FF2B5EF4-FFF2-40B4-BE49-F238E27FC236}">
                    <a16:creationId xmlns:a16="http://schemas.microsoft.com/office/drawing/2014/main" id="{2C07FB27-4A4C-4DE1-A336-DBBFC551A0F7}"/>
                  </a:ext>
                </a:extLst>
              </p:cNvPr>
              <p:cNvPicPr/>
              <p:nvPr/>
            </p:nvPicPr>
            <p:blipFill>
              <a:blip r:embed="rId6"/>
              <a:stretch>
                <a:fillRect/>
              </a:stretch>
            </p:blipFill>
            <p:spPr>
              <a:xfrm>
                <a:off x="469800" y="1942560"/>
                <a:ext cx="2795040" cy="1072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6">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8"/>
          <p:cNvSpPr txBox="1"/>
          <p:nvPr/>
        </p:nvSpPr>
        <p:spPr>
          <a:xfrm>
            <a:off x="2659125" y="15215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ReAct Prompting</a:t>
            </a:r>
            <a:endParaRPr sz="2000">
              <a:solidFill>
                <a:schemeClr val="dk1"/>
              </a:solidFill>
            </a:endParaRPr>
          </a:p>
        </p:txBody>
      </p:sp>
      <p:sp>
        <p:nvSpPr>
          <p:cNvPr id="823" name="Google Shape;823;p68"/>
          <p:cNvSpPr txBox="1"/>
          <p:nvPr/>
        </p:nvSpPr>
        <p:spPr>
          <a:xfrm>
            <a:off x="7572900" y="4804800"/>
            <a:ext cx="1571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https://www.youtube.com/watch?v=1c9iyoVIwDs</a:t>
            </a:r>
            <a:endParaRPr sz="500"/>
          </a:p>
          <a:p>
            <a:pPr marL="0" lvl="0" indent="0" algn="l" rtl="0">
              <a:spcBef>
                <a:spcPts val="0"/>
              </a:spcBef>
              <a:spcAft>
                <a:spcPts val="0"/>
              </a:spcAft>
              <a:buNone/>
            </a:pPr>
            <a:r>
              <a:rPr lang="en-GB" sz="500" u="sng">
                <a:solidFill>
                  <a:schemeClr val="accent5"/>
                </a:solidFill>
                <a:hlinkClick r:id="rId4">
                  <a:extLst>
                    <a:ext uri="{A12FA001-AC4F-418D-AE19-62706E023703}">
                      <ahyp:hlinkClr xmlns:ahyp="http://schemas.microsoft.com/office/drawing/2018/hyperlinkcolor" val="tx"/>
                    </a:ext>
                  </a:extLst>
                </a:hlinkClick>
              </a:rPr>
              <a:t>https://arxiv.org/abs/2210.03629</a:t>
            </a:r>
            <a:endParaRPr sz="500"/>
          </a:p>
        </p:txBody>
      </p:sp>
      <p:sp>
        <p:nvSpPr>
          <p:cNvPr id="824" name="Google Shape;824;p68"/>
          <p:cNvSpPr/>
          <p:nvPr/>
        </p:nvSpPr>
        <p:spPr>
          <a:xfrm>
            <a:off x="438600" y="908525"/>
            <a:ext cx="8266800" cy="1344900"/>
          </a:xfrm>
          <a:prstGeom prst="roundRect">
            <a:avLst>
              <a:gd name="adj" fmla="val 16667"/>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sh Light"/>
              <a:ea typeface="Mulish Light"/>
              <a:cs typeface="Mulish Light"/>
              <a:sym typeface="Mulish Light"/>
            </a:endParaRPr>
          </a:p>
        </p:txBody>
      </p:sp>
      <p:sp>
        <p:nvSpPr>
          <p:cNvPr id="825" name="Google Shape;825;p68"/>
          <p:cNvSpPr/>
          <p:nvPr/>
        </p:nvSpPr>
        <p:spPr>
          <a:xfrm>
            <a:off x="473975" y="944150"/>
            <a:ext cx="8189100" cy="12570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sz="1200" b="1" dirty="0">
                <a:latin typeface="Times New Roman" panose="02020603050405020304" pitchFamily="18" charset="0"/>
                <a:ea typeface="Mulish"/>
                <a:cs typeface="Times New Roman" panose="02020603050405020304" pitchFamily="18" charset="0"/>
                <a:sym typeface="Mulish"/>
              </a:rPr>
              <a:t>Thought 2</a:t>
            </a:r>
            <a:r>
              <a:rPr lang="en-GB" sz="1200" dirty="0">
                <a:latin typeface="Times New Roman" panose="02020603050405020304" pitchFamily="18" charset="0"/>
                <a:ea typeface="Mulish Light"/>
                <a:cs typeface="Times New Roman" panose="02020603050405020304" pitchFamily="18" charset="0"/>
                <a:sym typeface="Mulish Light"/>
              </a:rPr>
              <a:t>: Apple Remote was originally designed to control the Front Row media </a:t>
            </a:r>
            <a:r>
              <a:rPr lang="en-GB" sz="1200" dirty="0" err="1">
                <a:latin typeface="Times New Roman" panose="02020603050405020304" pitchFamily="18" charset="0"/>
                <a:ea typeface="Mulish Light"/>
                <a:cs typeface="Times New Roman" panose="02020603050405020304" pitchFamily="18" charset="0"/>
                <a:sym typeface="Mulish Light"/>
              </a:rPr>
              <a:t>center</a:t>
            </a:r>
            <a:r>
              <a:rPr lang="en-GB" sz="1200" dirty="0">
                <a:latin typeface="Times New Roman" panose="02020603050405020304" pitchFamily="18" charset="0"/>
                <a:ea typeface="Mulish Light"/>
                <a:cs typeface="Times New Roman" panose="02020603050405020304" pitchFamily="18" charset="0"/>
                <a:sym typeface="Mulish Light"/>
              </a:rPr>
              <a:t> program. I need to search  </a:t>
            </a:r>
            <a:r>
              <a:rPr lang="en-GB" sz="1200" dirty="0">
                <a:highlight>
                  <a:srgbClr val="93C47D"/>
                </a:highlight>
                <a:latin typeface="Times New Roman" panose="02020603050405020304" pitchFamily="18" charset="0"/>
                <a:ea typeface="Mulish Light"/>
                <a:cs typeface="Times New Roman" panose="02020603050405020304" pitchFamily="18" charset="0"/>
                <a:sym typeface="Mulish Light"/>
              </a:rPr>
              <a:t>F</a:t>
            </a:r>
            <a:r>
              <a:rPr lang="en-GB" sz="1200" dirty="0">
                <a:highlight>
                  <a:srgbClr val="B6D7A8"/>
                </a:highlight>
                <a:latin typeface="Times New Roman" panose="02020603050405020304" pitchFamily="18" charset="0"/>
                <a:ea typeface="Mulish Light"/>
                <a:cs typeface="Times New Roman" panose="02020603050405020304" pitchFamily="18" charset="0"/>
                <a:sym typeface="Mulish Light"/>
              </a:rPr>
              <a:t>ront Row</a:t>
            </a:r>
            <a:r>
              <a:rPr lang="en-GB" sz="1200" dirty="0">
                <a:latin typeface="Times New Roman" panose="02020603050405020304" pitchFamily="18" charset="0"/>
                <a:ea typeface="Mulish Light"/>
                <a:cs typeface="Times New Roman" panose="02020603050405020304" pitchFamily="18" charset="0"/>
                <a:sym typeface="Mulish Light"/>
              </a:rPr>
              <a:t> next and find what other device can control it.</a:t>
            </a: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sz="1200" b="1" dirty="0">
                <a:latin typeface="Times New Roman" panose="02020603050405020304" pitchFamily="18" charset="0"/>
                <a:ea typeface="Mulish"/>
                <a:cs typeface="Times New Roman" panose="02020603050405020304" pitchFamily="18" charset="0"/>
                <a:sym typeface="Mulish"/>
              </a:rPr>
              <a:t>Act 2</a:t>
            </a:r>
            <a:r>
              <a:rPr lang="en-GB" sz="1200" dirty="0">
                <a:latin typeface="Times New Roman" panose="02020603050405020304" pitchFamily="18" charset="0"/>
                <a:ea typeface="Mulish Light"/>
                <a:cs typeface="Times New Roman" panose="02020603050405020304" pitchFamily="18" charset="0"/>
                <a:sym typeface="Mulish Light"/>
              </a:rPr>
              <a:t>: </a:t>
            </a:r>
            <a:r>
              <a:rPr lang="en-GB" sz="1200" b="1" dirty="0">
                <a:solidFill>
                  <a:srgbClr val="3D85C6"/>
                </a:solidFill>
                <a:latin typeface="Times New Roman" panose="02020603050405020304" pitchFamily="18" charset="0"/>
                <a:ea typeface="Mulish"/>
                <a:cs typeface="Times New Roman" panose="02020603050405020304" pitchFamily="18" charset="0"/>
                <a:sym typeface="Mulish"/>
              </a:rPr>
              <a:t>Search</a:t>
            </a:r>
            <a:r>
              <a:rPr lang="en-GB" sz="1200" dirty="0">
                <a:latin typeface="Times New Roman" panose="02020603050405020304" pitchFamily="18" charset="0"/>
                <a:ea typeface="Mulish Light"/>
                <a:cs typeface="Times New Roman" panose="02020603050405020304" pitchFamily="18" charset="0"/>
                <a:sym typeface="Mulish Light"/>
              </a:rPr>
              <a:t> [Front Row]</a:t>
            </a: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sz="1200" b="1" dirty="0" err="1">
                <a:latin typeface="Times New Roman" panose="02020603050405020304" pitchFamily="18" charset="0"/>
                <a:ea typeface="Mulish"/>
                <a:cs typeface="Times New Roman" panose="02020603050405020304" pitchFamily="18" charset="0"/>
                <a:sym typeface="Mulish"/>
              </a:rPr>
              <a:t>Obs</a:t>
            </a:r>
            <a:r>
              <a:rPr lang="en-GB" sz="1200" b="1" dirty="0">
                <a:latin typeface="Times New Roman" panose="02020603050405020304" pitchFamily="18" charset="0"/>
                <a:ea typeface="Mulish"/>
                <a:cs typeface="Times New Roman" panose="02020603050405020304" pitchFamily="18" charset="0"/>
                <a:sym typeface="Mulish"/>
              </a:rPr>
              <a:t> 2</a:t>
            </a:r>
            <a:r>
              <a:rPr lang="en-GB" sz="1200" dirty="0">
                <a:latin typeface="Times New Roman" panose="02020603050405020304" pitchFamily="18" charset="0"/>
                <a:ea typeface="Mulish Light"/>
                <a:cs typeface="Times New Roman" panose="02020603050405020304" pitchFamily="18" charset="0"/>
                <a:sym typeface="Mulish Light"/>
              </a:rPr>
              <a:t>: Could not find (Front Row). Similar: ('Front Row Seat to Earth', 'Front Row Motorsports',' </a:t>
            </a:r>
            <a:r>
              <a:rPr lang="en-GB" sz="1200" dirty="0">
                <a:highlight>
                  <a:srgbClr val="B6D7A8"/>
                </a:highlight>
                <a:latin typeface="Times New Roman" panose="02020603050405020304" pitchFamily="18" charset="0"/>
                <a:ea typeface="Mulish Light"/>
                <a:cs typeface="Times New Roman" panose="02020603050405020304" pitchFamily="18" charset="0"/>
                <a:sym typeface="Mulish Light"/>
              </a:rPr>
              <a:t>Front Row (software)</a:t>
            </a:r>
            <a:r>
              <a:rPr lang="en-GB" sz="1200" dirty="0">
                <a:latin typeface="Times New Roman" panose="02020603050405020304" pitchFamily="18" charset="0"/>
                <a:ea typeface="Mulish Light"/>
                <a:cs typeface="Times New Roman" panose="02020603050405020304" pitchFamily="18" charset="0"/>
                <a:sym typeface="Mulish Light"/>
              </a:rPr>
              <a:t>', ...]</a:t>
            </a: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endParaRPr sz="1200" dirty="0">
              <a:latin typeface="Times New Roman" panose="02020603050405020304" pitchFamily="18" charset="0"/>
              <a:ea typeface="Mulish Light"/>
              <a:cs typeface="Times New Roman" panose="02020603050405020304" pitchFamily="18" charset="0"/>
              <a:sym typeface="Mulish Light"/>
            </a:endParaRPr>
          </a:p>
        </p:txBody>
      </p:sp>
      <p:sp>
        <p:nvSpPr>
          <p:cNvPr id="826" name="Google Shape;826;p68"/>
          <p:cNvSpPr/>
          <p:nvPr/>
        </p:nvSpPr>
        <p:spPr>
          <a:xfrm>
            <a:off x="3463100" y="823000"/>
            <a:ext cx="2440800" cy="20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latin typeface="Mulish"/>
                <a:ea typeface="Mulish"/>
                <a:cs typeface="Mulish"/>
                <a:sym typeface="Mulish"/>
              </a:rPr>
              <a:t>ReAct (Reason + Act)</a:t>
            </a:r>
            <a:endParaRPr sz="1200" b="1">
              <a:latin typeface="Mulish"/>
              <a:ea typeface="Mulish"/>
              <a:cs typeface="Mulish"/>
              <a:sym typeface="Mulish"/>
            </a:endParaRPr>
          </a:p>
        </p:txBody>
      </p:sp>
      <p:sp>
        <p:nvSpPr>
          <p:cNvPr id="827" name="Google Shape;827;p68"/>
          <p:cNvSpPr txBox="1"/>
          <p:nvPr/>
        </p:nvSpPr>
        <p:spPr>
          <a:xfrm>
            <a:off x="237825" y="2263325"/>
            <a:ext cx="8549400" cy="738633"/>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Clr>
                <a:schemeClr val="dk1"/>
              </a:buClr>
              <a:buSzPts val="1000"/>
              <a:buFont typeface="Quicksand"/>
              <a:buChar char="➢"/>
            </a:pPr>
            <a:r>
              <a:rPr lang="en-GB" sz="1200"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The free-form </a:t>
            </a:r>
            <a:r>
              <a:rPr lang="en-GB" sz="1200" dirty="0">
                <a:solidFill>
                  <a:schemeClr val="dk1"/>
                </a:solidFill>
                <a:highlight>
                  <a:srgbClr val="FDFDFD"/>
                </a:highlight>
                <a:latin typeface="Times New Roman" panose="02020603050405020304" pitchFamily="18" charset="0"/>
                <a:ea typeface="Quicksand Medium"/>
                <a:cs typeface="Times New Roman" panose="02020603050405020304" pitchFamily="18" charset="0"/>
                <a:sym typeface="Quicksand Medium"/>
              </a:rPr>
              <a:t>thoughts</a:t>
            </a:r>
            <a:r>
              <a:rPr lang="en-GB" sz="1200"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 are used to achieve different tasks such as decomposing questions, extracting information, guide search formulation, and synthesizing final answer</a:t>
            </a:r>
            <a:endParaRPr sz="1200"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p:txBody>
      </p:sp>
      <p:sp>
        <p:nvSpPr>
          <p:cNvPr id="828" name="Google Shape;828;p68"/>
          <p:cNvSpPr txBox="1"/>
          <p:nvPr/>
        </p:nvSpPr>
        <p:spPr>
          <a:xfrm>
            <a:off x="386625" y="3303738"/>
            <a:ext cx="8251800" cy="12006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Font typeface="Quicksand"/>
              <a:buChar char="➢"/>
            </a:pPr>
            <a:r>
              <a:rPr lang="en-GB" sz="1200">
                <a:solidFill>
                  <a:schemeClr val="dk1"/>
                </a:solidFill>
                <a:highlight>
                  <a:srgbClr val="FDFDFD"/>
                </a:highlight>
                <a:latin typeface="Quicksand"/>
                <a:ea typeface="Quicksand"/>
                <a:cs typeface="Quicksand"/>
                <a:sym typeface="Quicksand"/>
              </a:rPr>
              <a:t>We can see that model generates task solving trajectories </a:t>
            </a:r>
            <a:r>
              <a:rPr lang="en-GB" sz="1200" i="1">
                <a:solidFill>
                  <a:schemeClr val="dk1"/>
                </a:solidFill>
                <a:highlight>
                  <a:srgbClr val="FDFDFD"/>
                </a:highlight>
                <a:latin typeface="Quicksand"/>
                <a:ea typeface="Quicksand"/>
                <a:cs typeface="Quicksand"/>
                <a:sym typeface="Quicksand"/>
              </a:rPr>
              <a:t>(Thought, Act) </a:t>
            </a:r>
            <a:endParaRPr sz="1200" i="1">
              <a:solidFill>
                <a:schemeClr val="dk1"/>
              </a:solidFill>
              <a:highlight>
                <a:srgbClr val="FDFDFD"/>
              </a:highlight>
              <a:latin typeface="Quicksand"/>
              <a:ea typeface="Quicksand"/>
              <a:cs typeface="Quicksand"/>
              <a:sym typeface="Quicksand"/>
            </a:endParaRPr>
          </a:p>
          <a:p>
            <a:pPr marL="457200" lvl="0" indent="-304800" algn="l" rtl="0">
              <a:lnSpc>
                <a:spcPct val="150000"/>
              </a:lnSpc>
              <a:spcBef>
                <a:spcPts val="0"/>
              </a:spcBef>
              <a:spcAft>
                <a:spcPts val="0"/>
              </a:spcAft>
              <a:buClr>
                <a:schemeClr val="dk1"/>
              </a:buClr>
              <a:buSzPts val="1200"/>
              <a:buFont typeface="Quicksand"/>
              <a:buChar char="➢"/>
            </a:pPr>
            <a:r>
              <a:rPr lang="en-GB" sz="1200">
                <a:solidFill>
                  <a:schemeClr val="dk1"/>
                </a:solidFill>
                <a:highlight>
                  <a:srgbClr val="FDFDFD"/>
                </a:highlight>
                <a:latin typeface="Quicksand"/>
                <a:ea typeface="Quicksand"/>
                <a:cs typeface="Quicksand"/>
                <a:sym typeface="Quicksand"/>
              </a:rPr>
              <a:t>The free-form </a:t>
            </a:r>
            <a:r>
              <a:rPr lang="en-GB" sz="1200">
                <a:solidFill>
                  <a:schemeClr val="dk1"/>
                </a:solidFill>
                <a:highlight>
                  <a:srgbClr val="FDFDFD"/>
                </a:highlight>
                <a:latin typeface="Quicksand Medium"/>
                <a:ea typeface="Quicksand Medium"/>
                <a:cs typeface="Quicksand Medium"/>
                <a:sym typeface="Quicksand Medium"/>
              </a:rPr>
              <a:t>thoughts</a:t>
            </a:r>
            <a:r>
              <a:rPr lang="en-GB" sz="1200">
                <a:solidFill>
                  <a:schemeClr val="dk1"/>
                </a:solidFill>
                <a:highlight>
                  <a:srgbClr val="FDFDFD"/>
                </a:highlight>
                <a:latin typeface="Quicksand"/>
                <a:ea typeface="Quicksand"/>
                <a:cs typeface="Quicksand"/>
                <a:sym typeface="Quicksand"/>
              </a:rPr>
              <a:t> are used to achieve different tasks such as decomposing questions, extracting information, guide search formulation, and synthesizing final answer</a:t>
            </a:r>
            <a:endParaRPr sz="1200">
              <a:solidFill>
                <a:schemeClr val="dk1"/>
              </a:solidFill>
              <a:highlight>
                <a:srgbClr val="FDFDFD"/>
              </a:highlight>
              <a:latin typeface="Quicksand"/>
              <a:ea typeface="Quicksand"/>
              <a:cs typeface="Quicksand"/>
              <a:sym typeface="Quicksand"/>
            </a:endParaRPr>
          </a:p>
          <a:p>
            <a:pPr marL="457200" lvl="0" indent="-304800" algn="l" rtl="0">
              <a:lnSpc>
                <a:spcPct val="150000"/>
              </a:lnSpc>
              <a:spcBef>
                <a:spcPts val="0"/>
              </a:spcBef>
              <a:spcAft>
                <a:spcPts val="0"/>
              </a:spcAft>
              <a:buClr>
                <a:schemeClr val="dk1"/>
              </a:buClr>
              <a:buSzPts val="1200"/>
              <a:buFont typeface="Quicksand"/>
              <a:buChar char="➢"/>
            </a:pPr>
            <a:r>
              <a:rPr lang="en-GB" sz="1200">
                <a:solidFill>
                  <a:schemeClr val="dk1"/>
                </a:solidFill>
                <a:highlight>
                  <a:srgbClr val="FDFDFD"/>
                </a:highlight>
                <a:latin typeface="Quicksand"/>
                <a:ea typeface="Quicksand"/>
                <a:cs typeface="Quicksand"/>
                <a:sym typeface="Quicksand"/>
              </a:rPr>
              <a:t>At </a:t>
            </a:r>
            <a:r>
              <a:rPr lang="en-GB" sz="1200">
                <a:solidFill>
                  <a:schemeClr val="dk1"/>
                </a:solidFill>
                <a:highlight>
                  <a:srgbClr val="FDFDFD"/>
                </a:highlight>
                <a:latin typeface="Quicksand Medium"/>
                <a:ea typeface="Quicksand Medium"/>
                <a:cs typeface="Quicksand Medium"/>
                <a:sym typeface="Quicksand Medium"/>
              </a:rPr>
              <a:t>Act</a:t>
            </a:r>
            <a:r>
              <a:rPr lang="en-GB" sz="1200">
                <a:solidFill>
                  <a:schemeClr val="dk1"/>
                </a:solidFill>
                <a:highlight>
                  <a:srgbClr val="FDFDFD"/>
                </a:highlight>
                <a:latin typeface="Quicksand"/>
                <a:ea typeface="Quicksand"/>
                <a:cs typeface="Quicksand"/>
                <a:sym typeface="Quicksand"/>
              </a:rPr>
              <a:t> step, the model can utilise search capabilities to search publicly about the corresponding thought</a:t>
            </a:r>
            <a:endParaRPr/>
          </a:p>
        </p:txBody>
      </p:sp>
      <p:sp>
        <p:nvSpPr>
          <p:cNvPr id="829" name="Google Shape;829;p68"/>
          <p:cNvSpPr/>
          <p:nvPr/>
        </p:nvSpPr>
        <p:spPr>
          <a:xfrm>
            <a:off x="432125" y="3237300"/>
            <a:ext cx="8301600" cy="1388700"/>
          </a:xfrm>
          <a:prstGeom prst="roundRect">
            <a:avLst>
              <a:gd name="adj" fmla="val 16667"/>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sh Light"/>
              <a:ea typeface="Mulish Light"/>
              <a:cs typeface="Mulish Light"/>
              <a:sym typeface="Mulish Light"/>
            </a:endParaRPr>
          </a:p>
        </p:txBody>
      </p:sp>
      <p:sp>
        <p:nvSpPr>
          <p:cNvPr id="830" name="Google Shape;830;p68"/>
          <p:cNvSpPr/>
          <p:nvPr/>
        </p:nvSpPr>
        <p:spPr>
          <a:xfrm>
            <a:off x="476250" y="3272925"/>
            <a:ext cx="8213700" cy="13071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dirty="0">
                <a:latin typeface="Times New Roman" panose="02020603050405020304" pitchFamily="18" charset="0"/>
                <a:ea typeface="Mulish"/>
                <a:cs typeface="Times New Roman" panose="02020603050405020304" pitchFamily="18" charset="0"/>
                <a:sym typeface="Mulish"/>
              </a:rPr>
              <a:t>Thought 3</a:t>
            </a:r>
            <a:r>
              <a:rPr lang="en-GB" sz="1200" dirty="0">
                <a:latin typeface="Times New Roman" panose="02020603050405020304" pitchFamily="18" charset="0"/>
                <a:ea typeface="Mulish Light"/>
                <a:cs typeface="Times New Roman" panose="02020603050405020304" pitchFamily="18" charset="0"/>
                <a:sym typeface="Mulish Light"/>
              </a:rPr>
              <a:t>: Front Row is not found. I need to search </a:t>
            </a:r>
            <a:r>
              <a:rPr lang="en-GB" sz="1200" dirty="0">
                <a:highlight>
                  <a:srgbClr val="B6D7A8"/>
                </a:highlight>
                <a:latin typeface="Times New Roman" panose="02020603050405020304" pitchFamily="18" charset="0"/>
                <a:ea typeface="Mulish Light"/>
                <a:cs typeface="Times New Roman" panose="02020603050405020304" pitchFamily="18" charset="0"/>
                <a:sym typeface="Mulish Light"/>
              </a:rPr>
              <a:t>Front Row (software)</a:t>
            </a:r>
            <a:endParaRPr sz="1200" dirty="0">
              <a:highlight>
                <a:srgbClr val="B6D7A8"/>
              </a:highlight>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sz="1200" b="1" dirty="0">
                <a:latin typeface="Times New Roman" panose="02020603050405020304" pitchFamily="18" charset="0"/>
                <a:ea typeface="Mulish"/>
                <a:cs typeface="Times New Roman" panose="02020603050405020304" pitchFamily="18" charset="0"/>
                <a:sym typeface="Mulish"/>
              </a:rPr>
              <a:t>Act 3</a:t>
            </a:r>
            <a:r>
              <a:rPr lang="en-GB" sz="1200" dirty="0">
                <a:latin typeface="Times New Roman" panose="02020603050405020304" pitchFamily="18" charset="0"/>
                <a:ea typeface="Mulish Light"/>
                <a:cs typeface="Times New Roman" panose="02020603050405020304" pitchFamily="18" charset="0"/>
                <a:sym typeface="Mulish Light"/>
              </a:rPr>
              <a:t>: </a:t>
            </a:r>
            <a:r>
              <a:rPr lang="en-GB" sz="1200" b="1" dirty="0">
                <a:solidFill>
                  <a:srgbClr val="3D85C6"/>
                </a:solidFill>
                <a:latin typeface="Times New Roman" panose="02020603050405020304" pitchFamily="18" charset="0"/>
                <a:ea typeface="Mulish"/>
                <a:cs typeface="Times New Roman" panose="02020603050405020304" pitchFamily="18" charset="0"/>
                <a:sym typeface="Mulish"/>
              </a:rPr>
              <a:t>Search</a:t>
            </a:r>
            <a:r>
              <a:rPr lang="en-GB" sz="1200" dirty="0">
                <a:latin typeface="Times New Roman" panose="02020603050405020304" pitchFamily="18" charset="0"/>
                <a:ea typeface="Mulish Light"/>
                <a:cs typeface="Times New Roman" panose="02020603050405020304" pitchFamily="18" charset="0"/>
                <a:sym typeface="Mulish Light"/>
              </a:rPr>
              <a:t> [Front Row (software)]</a:t>
            </a: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sz="1200" b="1" dirty="0" err="1">
                <a:latin typeface="Times New Roman" panose="02020603050405020304" pitchFamily="18" charset="0"/>
                <a:ea typeface="Mulish"/>
                <a:cs typeface="Times New Roman" panose="02020603050405020304" pitchFamily="18" charset="0"/>
                <a:sym typeface="Mulish"/>
              </a:rPr>
              <a:t>Obs</a:t>
            </a:r>
            <a:r>
              <a:rPr lang="en-GB" sz="1200" b="1" dirty="0">
                <a:latin typeface="Times New Roman" panose="02020603050405020304" pitchFamily="18" charset="0"/>
                <a:ea typeface="Mulish"/>
                <a:cs typeface="Times New Roman" panose="02020603050405020304" pitchFamily="18" charset="0"/>
                <a:sym typeface="Mulish"/>
              </a:rPr>
              <a:t> 3</a:t>
            </a:r>
            <a:r>
              <a:rPr lang="en-GB" sz="1200" dirty="0">
                <a:latin typeface="Times New Roman" panose="02020603050405020304" pitchFamily="18" charset="0"/>
                <a:ea typeface="Mulish Light"/>
                <a:cs typeface="Times New Roman" panose="02020603050405020304" pitchFamily="18" charset="0"/>
                <a:sym typeface="Mulish Light"/>
              </a:rPr>
              <a:t>: Front Row is a discontinued media </a:t>
            </a:r>
            <a:r>
              <a:rPr lang="en-GB" sz="1200" dirty="0" err="1">
                <a:latin typeface="Times New Roman" panose="02020603050405020304" pitchFamily="18" charset="0"/>
                <a:ea typeface="Mulish Light"/>
                <a:cs typeface="Times New Roman" panose="02020603050405020304" pitchFamily="18" charset="0"/>
                <a:sym typeface="Mulish Light"/>
              </a:rPr>
              <a:t>center</a:t>
            </a:r>
            <a:r>
              <a:rPr lang="en-GB" sz="1200" dirty="0">
                <a:latin typeface="Times New Roman" panose="02020603050405020304" pitchFamily="18" charset="0"/>
                <a:ea typeface="Mulish Light"/>
                <a:cs typeface="Times New Roman" panose="02020603050405020304" pitchFamily="18" charset="0"/>
                <a:sym typeface="Mulish Light"/>
              </a:rPr>
              <a:t> software</a:t>
            </a: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sz="1200" b="1" dirty="0">
                <a:latin typeface="Times New Roman" panose="02020603050405020304" pitchFamily="18" charset="0"/>
                <a:ea typeface="Mulish"/>
                <a:cs typeface="Times New Roman" panose="02020603050405020304" pitchFamily="18" charset="0"/>
                <a:sym typeface="Mulish"/>
              </a:rPr>
              <a:t>Thought 4:</a:t>
            </a:r>
            <a:r>
              <a:rPr lang="en-GB" sz="1200" dirty="0">
                <a:latin typeface="Times New Roman" panose="02020603050405020304" pitchFamily="18" charset="0"/>
                <a:ea typeface="Mulish Light"/>
                <a:cs typeface="Times New Roman" panose="02020603050405020304" pitchFamily="18" charset="0"/>
                <a:sym typeface="Mulish Light"/>
              </a:rPr>
              <a:t> </a:t>
            </a:r>
            <a:r>
              <a:rPr lang="en-GB" sz="1200" dirty="0">
                <a:highlight>
                  <a:srgbClr val="B6D7A8"/>
                </a:highlight>
                <a:latin typeface="Times New Roman" panose="02020603050405020304" pitchFamily="18" charset="0"/>
                <a:ea typeface="Mulish Light"/>
                <a:cs typeface="Times New Roman" panose="02020603050405020304" pitchFamily="18" charset="0"/>
                <a:sym typeface="Mulish Light"/>
              </a:rPr>
              <a:t>Front Row (software) is controlled by an Apple Remote or the keyboard function keys</a:t>
            </a:r>
            <a:r>
              <a:rPr lang="en-GB" sz="1200" dirty="0">
                <a:latin typeface="Times New Roman" panose="02020603050405020304" pitchFamily="18" charset="0"/>
                <a:ea typeface="Mulish Light"/>
                <a:cs typeface="Times New Roman" panose="02020603050405020304" pitchFamily="18" charset="0"/>
                <a:sym typeface="Mulish Light"/>
              </a:rPr>
              <a:t>. So the answer is keyboard function keys.</a:t>
            </a:r>
            <a:endParaRPr sz="1200" dirty="0">
              <a:latin typeface="Times New Roman" panose="02020603050405020304" pitchFamily="18" charset="0"/>
              <a:ea typeface="Mulish Light"/>
              <a:cs typeface="Times New Roman" panose="02020603050405020304" pitchFamily="18" charset="0"/>
              <a:sym typeface="Mulish Light"/>
            </a:endParaRPr>
          </a:p>
          <a:p>
            <a:pPr marL="0" lvl="0" indent="0" algn="l" rtl="0">
              <a:spcBef>
                <a:spcPts val="0"/>
              </a:spcBef>
              <a:spcAft>
                <a:spcPts val="0"/>
              </a:spcAft>
              <a:buNone/>
            </a:pPr>
            <a:r>
              <a:rPr lang="en-GB" sz="1200" b="1" dirty="0">
                <a:latin typeface="Times New Roman" panose="02020603050405020304" pitchFamily="18" charset="0"/>
                <a:ea typeface="Mulish"/>
                <a:cs typeface="Times New Roman" panose="02020603050405020304" pitchFamily="18" charset="0"/>
                <a:sym typeface="Mulish"/>
              </a:rPr>
              <a:t>Act 4</a:t>
            </a:r>
            <a:r>
              <a:rPr lang="en-GB" sz="1200" dirty="0">
                <a:latin typeface="Times New Roman" panose="02020603050405020304" pitchFamily="18" charset="0"/>
                <a:ea typeface="Mulish Light"/>
                <a:cs typeface="Times New Roman" panose="02020603050405020304" pitchFamily="18" charset="0"/>
                <a:sym typeface="Mulish Light"/>
              </a:rPr>
              <a:t>: </a:t>
            </a:r>
            <a:r>
              <a:rPr lang="en-GB" sz="1200" b="1" dirty="0">
                <a:solidFill>
                  <a:srgbClr val="3D85C6"/>
                </a:solidFill>
                <a:latin typeface="Times New Roman" panose="02020603050405020304" pitchFamily="18" charset="0"/>
                <a:ea typeface="Mulish"/>
                <a:cs typeface="Times New Roman" panose="02020603050405020304" pitchFamily="18" charset="0"/>
                <a:sym typeface="Mulish"/>
              </a:rPr>
              <a:t>Finish</a:t>
            </a:r>
            <a:r>
              <a:rPr lang="en-GB" sz="1200" dirty="0">
                <a:latin typeface="Times New Roman" panose="02020603050405020304" pitchFamily="18" charset="0"/>
                <a:ea typeface="Mulish Light"/>
                <a:cs typeface="Times New Roman" panose="02020603050405020304" pitchFamily="18" charset="0"/>
                <a:sym typeface="Mulish Light"/>
              </a:rPr>
              <a:t> </a:t>
            </a:r>
            <a:r>
              <a:rPr lang="en-GB" sz="1200" dirty="0">
                <a:highlight>
                  <a:srgbClr val="B6D7A8"/>
                </a:highlight>
                <a:latin typeface="Times New Roman" panose="02020603050405020304" pitchFamily="18" charset="0"/>
                <a:ea typeface="Mulish Light"/>
                <a:cs typeface="Times New Roman" panose="02020603050405020304" pitchFamily="18" charset="0"/>
                <a:sym typeface="Mulish Light"/>
              </a:rPr>
              <a:t>[keyboard function keys</a:t>
            </a:r>
            <a:r>
              <a:rPr lang="en-GB" sz="1200" dirty="0">
                <a:latin typeface="Times New Roman" panose="02020603050405020304" pitchFamily="18" charset="0"/>
                <a:ea typeface="Mulish Light"/>
                <a:cs typeface="Times New Roman" panose="02020603050405020304" pitchFamily="18" charset="0"/>
                <a:sym typeface="Mulish Light"/>
              </a:rPr>
              <a:t>]</a:t>
            </a:r>
            <a:endParaRPr sz="1200" dirty="0">
              <a:latin typeface="Times New Roman" panose="02020603050405020304" pitchFamily="18" charset="0"/>
              <a:ea typeface="Mulish Light"/>
              <a:cs typeface="Times New Roman" panose="02020603050405020304" pitchFamily="18" charset="0"/>
              <a:sym typeface="Mulish Light"/>
            </a:endParaRPr>
          </a:p>
        </p:txBody>
      </p:sp>
      <p:sp>
        <p:nvSpPr>
          <p:cNvPr id="831" name="Google Shape;831;p68"/>
          <p:cNvSpPr/>
          <p:nvPr/>
        </p:nvSpPr>
        <p:spPr>
          <a:xfrm>
            <a:off x="3465375" y="3151775"/>
            <a:ext cx="2440800" cy="20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latin typeface="Mulish"/>
                <a:ea typeface="Mulish"/>
                <a:cs typeface="Mulish"/>
                <a:sym typeface="Mulish"/>
              </a:rPr>
              <a:t>ReAct (Reason + Act)</a:t>
            </a:r>
            <a:endParaRPr sz="1200" b="1">
              <a:latin typeface="Mulish"/>
              <a:ea typeface="Mulish"/>
              <a:cs typeface="Mulish"/>
              <a:sym typeface="Mulish"/>
            </a:endParaRPr>
          </a:p>
        </p:txBody>
      </p:sp>
      <p:sp>
        <p:nvSpPr>
          <p:cNvPr id="832" name="Google Shape;832;p68"/>
          <p:cNvSpPr txBox="1"/>
          <p:nvPr/>
        </p:nvSpPr>
        <p:spPr>
          <a:xfrm>
            <a:off x="237825" y="4569117"/>
            <a:ext cx="8549400" cy="553968"/>
          </a:xfrm>
          <a:prstGeom prst="rect">
            <a:avLst/>
          </a:prstGeom>
          <a:noFill/>
          <a:ln>
            <a:noFill/>
          </a:ln>
        </p:spPr>
        <p:txBody>
          <a:bodyPr spcFirstLastPara="1" wrap="square" lIns="91425" tIns="91425" rIns="91425" bIns="91425" anchor="t" anchorCtr="0">
            <a:spAutoFit/>
          </a:bodyPr>
          <a:lstStyle/>
          <a:p>
            <a:pPr marL="457200" lvl="0" indent="-292100" algn="l" rtl="0">
              <a:lnSpc>
                <a:spcPct val="200000"/>
              </a:lnSpc>
              <a:spcBef>
                <a:spcPts val="0"/>
              </a:spcBef>
              <a:spcAft>
                <a:spcPts val="0"/>
              </a:spcAft>
              <a:buClr>
                <a:schemeClr val="dk1"/>
              </a:buClr>
              <a:buSzPts val="1000"/>
              <a:buFont typeface="Quicksand"/>
              <a:buChar char="➢"/>
            </a:pPr>
            <a:r>
              <a:rPr lang="en-GB" sz="1200"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After getting the desired solution the process terminates at the subsequent </a:t>
            </a:r>
            <a:r>
              <a:rPr lang="en-GB" sz="1200" i="1" dirty="0">
                <a:solidFill>
                  <a:schemeClr val="dk1"/>
                </a:solidFill>
                <a:highlight>
                  <a:srgbClr val="FDFDFD"/>
                </a:highlight>
                <a:latin typeface="Times New Roman" panose="02020603050405020304" pitchFamily="18" charset="0"/>
                <a:ea typeface="Mulish Medium"/>
                <a:cs typeface="Times New Roman" panose="02020603050405020304" pitchFamily="18" charset="0"/>
                <a:sym typeface="Mulish Medium"/>
              </a:rPr>
              <a:t>Act (here Act 4)</a:t>
            </a:r>
            <a:r>
              <a:rPr lang="en-GB" sz="1200"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 stage</a:t>
            </a:r>
            <a:endParaRPr sz="1200"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p:txBody>
      </p:sp>
      <p:sp>
        <p:nvSpPr>
          <p:cNvPr id="833" name="Google Shape;833;p68"/>
          <p:cNvSpPr txBox="1"/>
          <p:nvPr/>
        </p:nvSpPr>
        <p:spPr>
          <a:xfrm>
            <a:off x="600500" y="605450"/>
            <a:ext cx="1428900" cy="35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100" b="1">
                <a:solidFill>
                  <a:schemeClr val="dk1"/>
                </a:solidFill>
                <a:highlight>
                  <a:srgbClr val="FDFDFD"/>
                </a:highlight>
                <a:latin typeface="Quicksand"/>
                <a:ea typeface="Quicksand"/>
                <a:cs typeface="Quicksand"/>
                <a:sym typeface="Quicksand"/>
              </a:rPr>
              <a:t>ITERATION 2 :</a:t>
            </a:r>
            <a:endParaRPr sz="1500">
              <a:solidFill>
                <a:schemeClr val="dk1"/>
              </a:solidFill>
              <a:highlight>
                <a:srgbClr val="FDFDFD"/>
              </a:highlight>
              <a:latin typeface="Quicksand Medium"/>
              <a:ea typeface="Quicksand Medium"/>
              <a:cs typeface="Quicksand Medium"/>
              <a:sym typeface="Quicksand Medium"/>
            </a:endParaRPr>
          </a:p>
        </p:txBody>
      </p:sp>
      <p:sp>
        <p:nvSpPr>
          <p:cNvPr id="834" name="Google Shape;834;p68"/>
          <p:cNvSpPr txBox="1"/>
          <p:nvPr/>
        </p:nvSpPr>
        <p:spPr>
          <a:xfrm>
            <a:off x="536425" y="2880175"/>
            <a:ext cx="1493100" cy="35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100" b="1">
                <a:solidFill>
                  <a:schemeClr val="dk1"/>
                </a:solidFill>
                <a:highlight>
                  <a:srgbClr val="FDFDFD"/>
                </a:highlight>
                <a:latin typeface="Quicksand"/>
                <a:ea typeface="Quicksand"/>
                <a:cs typeface="Quicksand"/>
                <a:sym typeface="Quicksand"/>
              </a:rPr>
              <a:t>ITERATION 3 &amp; 4 :</a:t>
            </a:r>
            <a:endParaRPr sz="1500">
              <a:solidFill>
                <a:schemeClr val="dk1"/>
              </a:solidFill>
              <a:highlight>
                <a:srgbClr val="FDFDFD"/>
              </a:highlight>
              <a:latin typeface="Quicksand Medium"/>
              <a:ea typeface="Quicksand Medium"/>
              <a:cs typeface="Quicksand Medium"/>
              <a:sym typeface="Quicksand Medium"/>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8F5FFBD-7097-499C-AE79-4F5609B92D74}"/>
                  </a:ext>
                </a:extLst>
              </p14:cNvPr>
              <p14:cNvContentPartPr/>
              <p14:nvPr/>
            </p14:nvContentPartPr>
            <p14:xfrm>
              <a:off x="514440" y="1277640"/>
              <a:ext cx="8178120" cy="3341880"/>
            </p14:xfrm>
          </p:contentPart>
        </mc:Choice>
        <mc:Fallback>
          <p:pic>
            <p:nvPicPr>
              <p:cNvPr id="2" name="Ink 1">
                <a:extLst>
                  <a:ext uri="{FF2B5EF4-FFF2-40B4-BE49-F238E27FC236}">
                    <a16:creationId xmlns:a16="http://schemas.microsoft.com/office/drawing/2014/main" id="{D8F5FFBD-7097-499C-AE79-4F5609B92D74}"/>
                  </a:ext>
                </a:extLst>
              </p:cNvPr>
              <p:cNvPicPr/>
              <p:nvPr/>
            </p:nvPicPr>
            <p:blipFill>
              <a:blip r:embed="rId6"/>
              <a:stretch>
                <a:fillRect/>
              </a:stretch>
            </p:blipFill>
            <p:spPr>
              <a:xfrm>
                <a:off x="505080" y="1268280"/>
                <a:ext cx="8196840" cy="3360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5">
          <a:extLst>
            <a:ext uri="{FF2B5EF4-FFF2-40B4-BE49-F238E27FC236}">
              <a16:creationId xmlns:a16="http://schemas.microsoft.com/office/drawing/2014/main" id="{8AFFB419-3970-D6A9-5244-0769C75D7402}"/>
            </a:ext>
          </a:extLst>
        </p:cNvPr>
        <p:cNvGrpSpPr/>
        <p:nvPr/>
      </p:nvGrpSpPr>
      <p:grpSpPr>
        <a:xfrm>
          <a:off x="0" y="0"/>
          <a:ext cx="0" cy="0"/>
          <a:chOff x="0" y="0"/>
          <a:chExt cx="0" cy="0"/>
        </a:xfrm>
      </p:grpSpPr>
      <p:sp>
        <p:nvSpPr>
          <p:cNvPr id="796" name="Google Shape;796;p65">
            <a:extLst>
              <a:ext uri="{FF2B5EF4-FFF2-40B4-BE49-F238E27FC236}">
                <a16:creationId xmlns:a16="http://schemas.microsoft.com/office/drawing/2014/main" id="{2DFD6440-4B22-26AE-732E-959942110423}"/>
              </a:ext>
            </a:extLst>
          </p:cNvPr>
          <p:cNvSpPr txBox="1"/>
          <p:nvPr/>
        </p:nvSpPr>
        <p:spPr>
          <a:xfrm>
            <a:off x="1889312" y="971439"/>
            <a:ext cx="5552131" cy="249296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5000" b="1" dirty="0">
                <a:solidFill>
                  <a:schemeClr val="dk1"/>
                </a:solidFill>
                <a:latin typeface="Times New Roman" panose="02020603050405020304" pitchFamily="18" charset="0"/>
                <a:ea typeface="Quattrocento Sans"/>
                <a:cs typeface="Times New Roman" panose="02020603050405020304" pitchFamily="18" charset="0"/>
                <a:sym typeface="Quattrocento Sans"/>
              </a:rPr>
              <a:t>Directional Stimulus Prompting (DSP)</a:t>
            </a:r>
            <a:endParaRPr sz="50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499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6"/>
          <p:cNvSpPr txBox="1"/>
          <p:nvPr/>
        </p:nvSpPr>
        <p:spPr>
          <a:xfrm>
            <a:off x="2718600" y="22910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What is Prompt Engineering ? </a:t>
            </a:r>
            <a:endParaRPr sz="2000" dirty="0">
              <a:solidFill>
                <a:schemeClr val="dk1"/>
              </a:solidFill>
            </a:endParaRPr>
          </a:p>
        </p:txBody>
      </p:sp>
      <p:sp>
        <p:nvSpPr>
          <p:cNvPr id="122" name="Google Shape;122;p26"/>
          <p:cNvSpPr txBox="1"/>
          <p:nvPr/>
        </p:nvSpPr>
        <p:spPr>
          <a:xfrm>
            <a:off x="1689713" y="3465150"/>
            <a:ext cx="489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123" name="Google Shape;123;p26"/>
          <p:cNvSpPr txBox="1"/>
          <p:nvPr/>
        </p:nvSpPr>
        <p:spPr>
          <a:xfrm>
            <a:off x="148563" y="601767"/>
            <a:ext cx="8722262" cy="1477297"/>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Directing LLM’s responses toward specific outcomes without altering the model’s weights or parameters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304800" algn="l" rtl="0">
              <a:lnSpc>
                <a:spcPct val="150000"/>
              </a:lnSpc>
              <a:spcBef>
                <a:spcPts val="0"/>
              </a:spcBef>
              <a:spcAft>
                <a:spcPts val="0"/>
              </a:spcAft>
              <a:buSzPts val="12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Goal :  </a:t>
            </a:r>
            <a:r>
              <a:rPr lang="en-GB" dirty="0">
                <a:solidFill>
                  <a:schemeClr val="tx1"/>
                </a:solidFill>
                <a:latin typeface="Times New Roman" panose="02020603050405020304" pitchFamily="18" charset="0"/>
                <a:ea typeface="Mulish"/>
                <a:cs typeface="Times New Roman" panose="02020603050405020304" pitchFamily="18" charset="0"/>
                <a:sym typeface="Mulish"/>
              </a:rPr>
              <a:t>To refine the prompts to enhance the model’s accuracy and relevance in its outputs for the specified tasks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304800" algn="l" rtl="0">
              <a:lnSpc>
                <a:spcPct val="150000"/>
              </a:lnSpc>
              <a:spcBef>
                <a:spcPts val="0"/>
              </a:spcBef>
              <a:spcAft>
                <a:spcPts val="0"/>
              </a:spcAft>
              <a:buSzPts val="12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Can applied across a spectrum of tasks : Question-Answering, Arithmetic reasoning, Classification, Summarization, Personalization, Evaluation, etc.</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124" name="Google Shape;124;p26"/>
          <p:cNvSpPr/>
          <p:nvPr/>
        </p:nvSpPr>
        <p:spPr>
          <a:xfrm>
            <a:off x="343113" y="2582541"/>
            <a:ext cx="2665200" cy="1908184"/>
          </a:xfrm>
          <a:prstGeom prst="roundRect">
            <a:avLst>
              <a:gd name="adj" fmla="val 16667"/>
            </a:avLst>
          </a:prstGeom>
          <a:solidFill>
            <a:srgbClr val="E6FC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tx1"/>
                </a:solidFill>
                <a:latin typeface="Times New Roman" panose="02020603050405020304" pitchFamily="18" charset="0"/>
                <a:ea typeface="Mulish"/>
                <a:cs typeface="Times New Roman" panose="02020603050405020304" pitchFamily="18" charset="0"/>
                <a:sym typeface="Mulish"/>
              </a:rPr>
              <a:t>Prompt</a:t>
            </a:r>
            <a:r>
              <a:rPr lang="en-GB" sz="1200">
                <a:solidFill>
                  <a:schemeClr val="tx1"/>
                </a:solidFill>
                <a:latin typeface="Times New Roman" panose="02020603050405020304" pitchFamily="18" charset="0"/>
                <a:ea typeface="Mulish Medium"/>
                <a:cs typeface="Times New Roman" panose="02020603050405020304" pitchFamily="18" charset="0"/>
                <a:sym typeface="Mulish Medium"/>
              </a:rPr>
              <a:t>: What are the benefits of exercise?</a:t>
            </a:r>
            <a:endParaRPr sz="1200">
              <a:solidFill>
                <a:schemeClr val="tx1"/>
              </a:solidFill>
              <a:latin typeface="Times New Roman" panose="02020603050405020304" pitchFamily="18" charset="0"/>
              <a:ea typeface="Mulish Medium"/>
              <a:cs typeface="Times New Roman" panose="02020603050405020304" pitchFamily="18" charset="0"/>
              <a:sym typeface="Mulish Medium"/>
            </a:endParaRPr>
          </a:p>
          <a:p>
            <a:pPr marL="0" lvl="0" indent="0" algn="l" rtl="0">
              <a:spcBef>
                <a:spcPts val="0"/>
              </a:spcBef>
              <a:spcAft>
                <a:spcPts val="0"/>
              </a:spcAft>
              <a:buNone/>
            </a:pPr>
            <a:endParaRPr sz="1200">
              <a:solidFill>
                <a:schemeClr val="tx1"/>
              </a:solidFill>
              <a:latin typeface="Times New Roman" panose="02020603050405020304" pitchFamily="18" charset="0"/>
              <a:ea typeface="Mulish Medium"/>
              <a:cs typeface="Times New Roman" panose="02020603050405020304" pitchFamily="18" charset="0"/>
              <a:sym typeface="Mulish Medium"/>
            </a:endParaRPr>
          </a:p>
          <a:p>
            <a:pPr marL="0" lvl="0" indent="0" algn="l" rtl="0">
              <a:spcBef>
                <a:spcPts val="0"/>
              </a:spcBef>
              <a:spcAft>
                <a:spcPts val="0"/>
              </a:spcAft>
              <a:buNone/>
            </a:pPr>
            <a:r>
              <a:rPr lang="en-GB" sz="1200" b="1">
                <a:solidFill>
                  <a:schemeClr val="tx1"/>
                </a:solidFill>
                <a:latin typeface="Times New Roman" panose="02020603050405020304" pitchFamily="18" charset="0"/>
                <a:ea typeface="Mulish"/>
                <a:cs typeface="Times New Roman" panose="02020603050405020304" pitchFamily="18" charset="0"/>
                <a:sym typeface="Mulish"/>
              </a:rPr>
              <a:t>Response</a:t>
            </a:r>
            <a:r>
              <a:rPr lang="en-GB" sz="1200">
                <a:solidFill>
                  <a:schemeClr val="tx1"/>
                </a:solidFill>
                <a:latin typeface="Times New Roman" panose="02020603050405020304" pitchFamily="18" charset="0"/>
                <a:ea typeface="Mulish Medium"/>
                <a:cs typeface="Times New Roman" panose="02020603050405020304" pitchFamily="18" charset="0"/>
                <a:sym typeface="Mulish Medium"/>
              </a:rPr>
              <a:t>: Exercise improves physical health, boosts mental well-being, and enhances overall quality of life.</a:t>
            </a:r>
            <a:endParaRPr sz="1200">
              <a:solidFill>
                <a:schemeClr val="tx1"/>
              </a:solidFill>
              <a:latin typeface="Times New Roman" panose="02020603050405020304" pitchFamily="18" charset="0"/>
              <a:ea typeface="Mulish Medium"/>
              <a:cs typeface="Times New Roman" panose="02020603050405020304" pitchFamily="18" charset="0"/>
              <a:sym typeface="Mulish Medium"/>
            </a:endParaRPr>
          </a:p>
        </p:txBody>
      </p:sp>
      <p:sp>
        <p:nvSpPr>
          <p:cNvPr id="125" name="Google Shape;125;p26"/>
          <p:cNvSpPr/>
          <p:nvPr/>
        </p:nvSpPr>
        <p:spPr>
          <a:xfrm>
            <a:off x="3313688" y="2538866"/>
            <a:ext cx="2665200" cy="1908184"/>
          </a:xfrm>
          <a:prstGeom prst="roundRect">
            <a:avLst>
              <a:gd name="adj" fmla="val 16667"/>
            </a:avLst>
          </a:prstGeom>
          <a:solidFill>
            <a:srgbClr val="FFEE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tx1"/>
                </a:solidFill>
                <a:latin typeface="Times New Roman" panose="02020603050405020304" pitchFamily="18" charset="0"/>
                <a:ea typeface="Mulish"/>
                <a:cs typeface="Times New Roman" panose="02020603050405020304" pitchFamily="18" charset="0"/>
                <a:sym typeface="Mulish"/>
              </a:rPr>
              <a:t>Prompt</a:t>
            </a:r>
            <a:r>
              <a:rPr lang="en-GB" sz="1200">
                <a:solidFill>
                  <a:schemeClr val="tx1"/>
                </a:solidFill>
                <a:latin typeface="Times New Roman" panose="02020603050405020304" pitchFamily="18" charset="0"/>
                <a:ea typeface="Mulish"/>
                <a:cs typeface="Times New Roman" panose="02020603050405020304" pitchFamily="18" charset="0"/>
                <a:sym typeface="Mulish"/>
              </a:rPr>
              <a:t>: If Jennifer bought 40 cans of milk and then 6 additional cans for every 5 cans Mark bought, how many cans did she buy if Mark purchased 50 cans?</a:t>
            </a:r>
            <a:endParaRPr sz="120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Clr>
                <a:schemeClr val="dk1"/>
              </a:buClr>
              <a:buSzPts val="1100"/>
              <a:buFont typeface="Arial"/>
              <a:buNone/>
            </a:pPr>
            <a:endParaRPr sz="120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Clr>
                <a:schemeClr val="dk1"/>
              </a:buClr>
              <a:buSzPts val="1100"/>
              <a:buFont typeface="Arial"/>
              <a:buNone/>
            </a:pPr>
            <a:r>
              <a:rPr lang="en-GB" sz="1200" b="1">
                <a:solidFill>
                  <a:schemeClr val="tx1"/>
                </a:solidFill>
                <a:latin typeface="Times New Roman" panose="02020603050405020304" pitchFamily="18" charset="0"/>
                <a:ea typeface="Mulish"/>
                <a:cs typeface="Times New Roman" panose="02020603050405020304" pitchFamily="18" charset="0"/>
                <a:sym typeface="Mulish"/>
              </a:rPr>
              <a:t>Response</a:t>
            </a:r>
            <a:r>
              <a:rPr lang="en-GB" sz="1200">
                <a:solidFill>
                  <a:schemeClr val="tx1"/>
                </a:solidFill>
                <a:latin typeface="Times New Roman" panose="02020603050405020304" pitchFamily="18" charset="0"/>
                <a:ea typeface="Mulish"/>
                <a:cs typeface="Times New Roman" panose="02020603050405020304" pitchFamily="18" charset="0"/>
                <a:sym typeface="Mulish"/>
              </a:rPr>
              <a:t>: Jennifer bought a total of 40 + (6 * (50/5)) = 40 + 60 = 100 cans.</a:t>
            </a:r>
            <a:endParaRPr sz="120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1200">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126" name="Google Shape;126;p26"/>
          <p:cNvSpPr/>
          <p:nvPr/>
        </p:nvSpPr>
        <p:spPr>
          <a:xfrm>
            <a:off x="6205625" y="2582666"/>
            <a:ext cx="2665200" cy="1908184"/>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tx1"/>
                </a:solidFill>
                <a:latin typeface="Times New Roman" panose="02020603050405020304" pitchFamily="18" charset="0"/>
                <a:ea typeface="Mulish"/>
                <a:cs typeface="Times New Roman" panose="02020603050405020304" pitchFamily="18" charset="0"/>
                <a:sym typeface="Mulish"/>
              </a:rPr>
              <a:t>Prompt</a:t>
            </a:r>
            <a:r>
              <a:rPr lang="en-GB" sz="1200">
                <a:solidFill>
                  <a:schemeClr val="tx1"/>
                </a:solidFill>
                <a:latin typeface="Times New Roman" panose="02020603050405020304" pitchFamily="18" charset="0"/>
                <a:ea typeface="Mulish"/>
                <a:cs typeface="Times New Roman" panose="02020603050405020304" pitchFamily="18" charset="0"/>
                <a:sym typeface="Mulish"/>
              </a:rPr>
              <a:t>: Classify the following text: 'The weather today is sunny and warm.' Topics: ['News', 'Sports', 'Weather', 'Entertainment']</a:t>
            </a:r>
            <a:endParaRPr sz="120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Clr>
                <a:schemeClr val="dk1"/>
              </a:buClr>
              <a:buSzPts val="1100"/>
              <a:buFont typeface="Arial"/>
              <a:buNone/>
            </a:pPr>
            <a:endParaRPr sz="120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Clr>
                <a:schemeClr val="dk1"/>
              </a:buClr>
              <a:buSzPts val="1100"/>
              <a:buFont typeface="Arial"/>
              <a:buNone/>
            </a:pPr>
            <a:r>
              <a:rPr lang="en-GB" sz="1200" b="1">
                <a:solidFill>
                  <a:schemeClr val="tx1"/>
                </a:solidFill>
                <a:latin typeface="Times New Roman" panose="02020603050405020304" pitchFamily="18" charset="0"/>
                <a:ea typeface="Mulish"/>
                <a:cs typeface="Times New Roman" panose="02020603050405020304" pitchFamily="18" charset="0"/>
                <a:sym typeface="Mulish"/>
              </a:rPr>
              <a:t>Response</a:t>
            </a:r>
            <a:r>
              <a:rPr lang="en-GB" sz="1200">
                <a:solidFill>
                  <a:schemeClr val="tx1"/>
                </a:solidFill>
                <a:latin typeface="Times New Roman" panose="02020603050405020304" pitchFamily="18" charset="0"/>
                <a:ea typeface="Mulish"/>
                <a:cs typeface="Times New Roman" panose="02020603050405020304" pitchFamily="18" charset="0"/>
                <a:sym typeface="Mulish"/>
              </a:rPr>
              <a:t>: "Topic: Weather"</a:t>
            </a:r>
            <a:endParaRPr sz="120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1200">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127" name="Google Shape;127;p26"/>
          <p:cNvSpPr txBox="1"/>
          <p:nvPr/>
        </p:nvSpPr>
        <p:spPr>
          <a:xfrm>
            <a:off x="691865" y="4541125"/>
            <a:ext cx="17652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Question Answering</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128" name="Google Shape;128;p26"/>
          <p:cNvSpPr txBox="1"/>
          <p:nvPr/>
        </p:nvSpPr>
        <p:spPr>
          <a:xfrm>
            <a:off x="3771640" y="4541125"/>
            <a:ext cx="17652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Arithmetic Reasoning</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129" name="Google Shape;129;p26"/>
          <p:cNvSpPr txBox="1"/>
          <p:nvPr/>
        </p:nvSpPr>
        <p:spPr>
          <a:xfrm>
            <a:off x="6716015" y="4541125"/>
            <a:ext cx="17652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Classification</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E341A830-223D-9E72-D456-626FCD33A067}"/>
            </a:ext>
          </a:extLst>
        </p:cNvPr>
        <p:cNvGrpSpPr/>
        <p:nvPr/>
      </p:nvGrpSpPr>
      <p:grpSpPr>
        <a:xfrm>
          <a:off x="0" y="0"/>
          <a:ext cx="0" cy="0"/>
          <a:chOff x="0" y="0"/>
          <a:chExt cx="0" cy="0"/>
        </a:xfrm>
      </p:grpSpPr>
      <p:sp>
        <p:nvSpPr>
          <p:cNvPr id="801" name="Google Shape;801;p66">
            <a:extLst>
              <a:ext uri="{FF2B5EF4-FFF2-40B4-BE49-F238E27FC236}">
                <a16:creationId xmlns:a16="http://schemas.microsoft.com/office/drawing/2014/main" id="{48E58F98-F298-97FA-130A-599320D57754}"/>
              </a:ext>
            </a:extLst>
          </p:cNvPr>
          <p:cNvSpPr txBox="1"/>
          <p:nvPr/>
        </p:nvSpPr>
        <p:spPr>
          <a:xfrm>
            <a:off x="2659125" y="152150"/>
            <a:ext cx="458211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Directional Stimulus Prompting (DSP)</a:t>
            </a:r>
          </a:p>
        </p:txBody>
      </p:sp>
      <p:sp>
        <p:nvSpPr>
          <p:cNvPr id="802" name="Google Shape;802;p66">
            <a:extLst>
              <a:ext uri="{FF2B5EF4-FFF2-40B4-BE49-F238E27FC236}">
                <a16:creationId xmlns:a16="http://schemas.microsoft.com/office/drawing/2014/main" id="{E418A4CE-6D52-99CA-AE34-059C10959304}"/>
              </a:ext>
            </a:extLst>
          </p:cNvPr>
          <p:cNvSpPr txBox="1"/>
          <p:nvPr/>
        </p:nvSpPr>
        <p:spPr>
          <a:xfrm>
            <a:off x="1708825" y="3281650"/>
            <a:ext cx="489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803" name="Google Shape;803;p66">
            <a:extLst>
              <a:ext uri="{FF2B5EF4-FFF2-40B4-BE49-F238E27FC236}">
                <a16:creationId xmlns:a16="http://schemas.microsoft.com/office/drawing/2014/main" id="{C7528E84-D1C1-10D5-89BF-6C494DF45626}"/>
              </a:ext>
            </a:extLst>
          </p:cNvPr>
          <p:cNvSpPr txBox="1"/>
          <p:nvPr/>
        </p:nvSpPr>
        <p:spPr>
          <a:xfrm>
            <a:off x="433752" y="613259"/>
            <a:ext cx="8405100" cy="4054926"/>
          </a:xfrm>
          <a:prstGeom prst="rect">
            <a:avLst/>
          </a:prstGeom>
          <a:noFill/>
          <a:ln>
            <a:noFill/>
          </a:ln>
        </p:spPr>
        <p:txBody>
          <a:bodyPr spcFirstLastPara="1" wrap="square" lIns="91425" tIns="91425" rIns="91425" bIns="91425" anchor="t" anchorCtr="0">
            <a:spAutoFit/>
          </a:bodyPr>
          <a:lstStyle/>
          <a:p>
            <a:pPr marL="336550" lvl="0" indent="-171450" algn="just">
              <a:lnSpc>
                <a:spcPct val="150000"/>
              </a:lnSpc>
              <a:spcBef>
                <a:spcPts val="1500"/>
              </a:spcBef>
              <a:buClr>
                <a:schemeClr val="dk1"/>
              </a:buClr>
              <a:buSzPts val="1000"/>
              <a:buFont typeface="Wingdings" panose="05000000000000000000" pitchFamily="2" charset="2"/>
              <a:buChar char="Ø"/>
            </a:pPr>
            <a:r>
              <a:rPr lang="en-US" dirty="0">
                <a:solidFill>
                  <a:schemeClr val="dk1"/>
                </a:solidFill>
                <a:latin typeface="Times New Roman" panose="02020603050405020304" pitchFamily="18" charset="0"/>
                <a:ea typeface="Quicksand"/>
                <a:cs typeface="Times New Roman" panose="02020603050405020304" pitchFamily="18" charset="0"/>
                <a:sym typeface="Quicksand"/>
              </a:rPr>
              <a:t>The framework introduces a new component called the “</a:t>
            </a:r>
            <a:r>
              <a:rPr lang="en-US" dirty="0">
                <a:solidFill>
                  <a:srgbClr val="00B050"/>
                </a:solidFill>
                <a:latin typeface="Times New Roman" panose="02020603050405020304" pitchFamily="18" charset="0"/>
                <a:ea typeface="Quicksand"/>
                <a:cs typeface="Times New Roman" panose="02020603050405020304" pitchFamily="18" charset="0"/>
                <a:sym typeface="Quicksand"/>
              </a:rPr>
              <a:t>directional stimulus</a:t>
            </a:r>
            <a:r>
              <a:rPr lang="en-US" dirty="0">
                <a:solidFill>
                  <a:schemeClr val="dk1"/>
                </a:solidFill>
                <a:latin typeface="Times New Roman" panose="02020603050405020304" pitchFamily="18" charset="0"/>
                <a:ea typeface="Quicksand"/>
                <a:cs typeface="Times New Roman" panose="02020603050405020304" pitchFamily="18" charset="0"/>
                <a:sym typeface="Quicksand"/>
              </a:rPr>
              <a:t>” into the prompt to provide nuanced, instance-specific guidance and control over LLMs. </a:t>
            </a:r>
          </a:p>
          <a:p>
            <a:pPr marL="336550" lvl="0" indent="-171450" algn="just">
              <a:lnSpc>
                <a:spcPct val="150000"/>
              </a:lnSpc>
              <a:spcBef>
                <a:spcPts val="1500"/>
              </a:spcBef>
              <a:buClr>
                <a:schemeClr val="dk1"/>
              </a:buClr>
              <a:buSzPts val="1000"/>
              <a:buFont typeface="Wingdings" panose="05000000000000000000" pitchFamily="2" charset="2"/>
              <a:buChar char="Ø"/>
            </a:pPr>
            <a:r>
              <a:rPr lang="en-US" dirty="0">
                <a:solidFill>
                  <a:schemeClr val="dk1"/>
                </a:solidFill>
                <a:latin typeface="Times New Roman" panose="02020603050405020304" pitchFamily="18" charset="0"/>
                <a:ea typeface="Quicksand"/>
                <a:cs typeface="Times New Roman" panose="02020603050405020304" pitchFamily="18" charset="0"/>
                <a:sym typeface="Quicksand"/>
              </a:rPr>
              <a:t>The directional stimulus prompt acts as “</a:t>
            </a:r>
            <a:r>
              <a:rPr lang="en-US" dirty="0">
                <a:solidFill>
                  <a:srgbClr val="0070C0"/>
                </a:solidFill>
                <a:latin typeface="Times New Roman" panose="02020603050405020304" pitchFamily="18" charset="0"/>
                <a:ea typeface="Quicksand"/>
                <a:cs typeface="Times New Roman" panose="02020603050405020304" pitchFamily="18" charset="0"/>
                <a:sym typeface="Quicksand"/>
              </a:rPr>
              <a:t>hints</a:t>
            </a:r>
            <a:r>
              <a:rPr lang="en-US" dirty="0">
                <a:solidFill>
                  <a:schemeClr val="dk1"/>
                </a:solidFill>
                <a:latin typeface="Times New Roman" panose="02020603050405020304" pitchFamily="18" charset="0"/>
                <a:ea typeface="Quicksand"/>
                <a:cs typeface="Times New Roman" panose="02020603050405020304" pitchFamily="18" charset="0"/>
                <a:sym typeface="Quicksand"/>
              </a:rPr>
              <a:t>” and “</a:t>
            </a:r>
            <a:r>
              <a:rPr lang="en-US" dirty="0">
                <a:solidFill>
                  <a:srgbClr val="0070C0"/>
                </a:solidFill>
                <a:latin typeface="Times New Roman" panose="02020603050405020304" pitchFamily="18" charset="0"/>
                <a:ea typeface="Quicksand"/>
                <a:cs typeface="Times New Roman" panose="02020603050405020304" pitchFamily="18" charset="0"/>
                <a:sym typeface="Quicksand"/>
              </a:rPr>
              <a:t>clues</a:t>
            </a:r>
            <a:r>
              <a:rPr lang="en-US" dirty="0">
                <a:solidFill>
                  <a:schemeClr val="dk1"/>
                </a:solidFill>
                <a:latin typeface="Times New Roman" panose="02020603050405020304" pitchFamily="18" charset="0"/>
                <a:ea typeface="Quicksand"/>
                <a:cs typeface="Times New Roman" panose="02020603050405020304" pitchFamily="18" charset="0"/>
                <a:sym typeface="Quicksand"/>
              </a:rPr>
              <a:t>” for the input query to guide LLMs toward the desired output. </a:t>
            </a:r>
          </a:p>
          <a:p>
            <a:pPr marL="336550" lvl="0" indent="-171450" algn="just">
              <a:lnSpc>
                <a:spcPct val="150000"/>
              </a:lnSpc>
              <a:spcBef>
                <a:spcPts val="1500"/>
              </a:spcBef>
              <a:buClr>
                <a:schemeClr val="dk1"/>
              </a:buClr>
              <a:buSzPts val="1000"/>
              <a:buFont typeface="Wingdings" panose="05000000000000000000" pitchFamily="2" charset="2"/>
              <a:buChar char="Ø"/>
            </a:pPr>
            <a:r>
              <a:rPr lang="en-US" dirty="0">
                <a:solidFill>
                  <a:schemeClr val="dk1"/>
                </a:solidFill>
                <a:latin typeface="Times New Roman" panose="02020603050405020304" pitchFamily="18" charset="0"/>
                <a:ea typeface="Quicksand"/>
                <a:cs typeface="Times New Roman" panose="02020603050405020304" pitchFamily="18" charset="0"/>
                <a:sym typeface="Quicksand"/>
              </a:rPr>
              <a:t>Notably, this differs from the methods that augment LLMs with additional knowledge retrieved from external sources, as the </a:t>
            </a:r>
            <a:r>
              <a:rPr lang="en-US" dirty="0">
                <a:solidFill>
                  <a:schemeClr val="dk1"/>
                </a:solidFill>
                <a:highlight>
                  <a:srgbClr val="00FF00"/>
                </a:highlight>
                <a:latin typeface="Times New Roman" panose="02020603050405020304" pitchFamily="18" charset="0"/>
                <a:ea typeface="Quicksand"/>
                <a:cs typeface="Times New Roman" panose="02020603050405020304" pitchFamily="18" charset="0"/>
                <a:sym typeface="Quicksand"/>
              </a:rPr>
              <a:t>directional stimulus prompt is generated solely based on the input query in our framework</a:t>
            </a:r>
            <a:r>
              <a:rPr lang="en-US" dirty="0">
                <a:solidFill>
                  <a:schemeClr val="dk1"/>
                </a:solidFill>
                <a:latin typeface="Times New Roman" panose="02020603050405020304" pitchFamily="18" charset="0"/>
                <a:ea typeface="Quicksand"/>
                <a:cs typeface="Times New Roman" panose="02020603050405020304" pitchFamily="18" charset="0"/>
                <a:sym typeface="Quicksand"/>
              </a:rPr>
              <a:t>. </a:t>
            </a:r>
          </a:p>
          <a:p>
            <a:pPr marL="336550" lvl="0" indent="-171450" algn="just">
              <a:lnSpc>
                <a:spcPct val="150000"/>
              </a:lnSpc>
              <a:spcBef>
                <a:spcPts val="1500"/>
              </a:spcBef>
              <a:buClr>
                <a:schemeClr val="dk1"/>
              </a:buClr>
              <a:buSzPts val="1000"/>
              <a:buFont typeface="Wingdings" panose="05000000000000000000" pitchFamily="2" charset="2"/>
              <a:buChar char="Ø"/>
            </a:pPr>
            <a:r>
              <a:rPr lang="en-US" dirty="0">
                <a:solidFill>
                  <a:schemeClr val="dk1"/>
                </a:solidFill>
                <a:highlight>
                  <a:srgbClr val="FFFF00"/>
                </a:highlight>
                <a:latin typeface="Times New Roman" panose="02020603050405020304" pitchFamily="18" charset="0"/>
                <a:ea typeface="Quicksand"/>
                <a:cs typeface="Times New Roman" panose="02020603050405020304" pitchFamily="18" charset="0"/>
                <a:sym typeface="Quicksand"/>
              </a:rPr>
              <a:t>A </a:t>
            </a:r>
            <a:r>
              <a:rPr lang="en-US" dirty="0" err="1">
                <a:solidFill>
                  <a:schemeClr val="dk1"/>
                </a:solidFill>
                <a:highlight>
                  <a:srgbClr val="FFFF00"/>
                </a:highlight>
                <a:latin typeface="Times New Roman" panose="02020603050405020304" pitchFamily="18" charset="0"/>
                <a:ea typeface="Quicksand"/>
                <a:cs typeface="Times New Roman" panose="02020603050405020304" pitchFamily="18" charset="0"/>
                <a:sym typeface="Quicksand"/>
              </a:rPr>
              <a:t>tuneable</a:t>
            </a:r>
            <a:r>
              <a:rPr lang="en-US" dirty="0">
                <a:solidFill>
                  <a:schemeClr val="dk1"/>
                </a:solidFill>
                <a:highlight>
                  <a:srgbClr val="FFFF00"/>
                </a:highlight>
                <a:latin typeface="Times New Roman" panose="02020603050405020304" pitchFamily="18" charset="0"/>
                <a:ea typeface="Quicksand"/>
                <a:cs typeface="Times New Roman" panose="02020603050405020304" pitchFamily="18" charset="0"/>
                <a:sym typeface="Quicksand"/>
              </a:rPr>
              <a:t> policy LM is trained to generate the hints that guide a black-box frozen LLM.</a:t>
            </a:r>
            <a:r>
              <a:rPr lang="en-GB" dirty="0">
                <a:solidFill>
                  <a:schemeClr val="dk1"/>
                </a:solidFill>
                <a:highlight>
                  <a:srgbClr val="FF0000"/>
                </a:highlight>
                <a:latin typeface="Times New Roman" panose="02020603050405020304" pitchFamily="18" charset="0"/>
                <a:ea typeface="Quicksand"/>
                <a:cs typeface="Times New Roman" panose="02020603050405020304" pitchFamily="18" charset="0"/>
                <a:sym typeface="Quicksand"/>
              </a:rPr>
              <a:t> </a:t>
            </a:r>
          </a:p>
          <a:p>
            <a:pPr marL="336550" lvl="0" indent="-171450" algn="just">
              <a:lnSpc>
                <a:spcPct val="150000"/>
              </a:lnSpc>
              <a:spcBef>
                <a:spcPts val="1500"/>
              </a:spcBef>
              <a:buClr>
                <a:schemeClr val="dk1"/>
              </a:buClr>
              <a:buSzPts val="1000"/>
              <a:buFont typeface="Wingdings" panose="05000000000000000000" pitchFamily="2" charset="2"/>
              <a:buChar char="Ø"/>
            </a:pPr>
            <a:r>
              <a:rPr lang="en-US" dirty="0">
                <a:solidFill>
                  <a:schemeClr val="dk1"/>
                </a:solidFill>
                <a:latin typeface="Times New Roman" panose="02020603050405020304" pitchFamily="18" charset="0"/>
                <a:ea typeface="Mulish Light"/>
                <a:cs typeface="Times New Roman" panose="02020603050405020304" pitchFamily="18" charset="0"/>
                <a:sym typeface="Mulish Light"/>
              </a:rPr>
              <a:t>The approach incorporates keywords in the prompt as the directional stimulus prompt to hint at key points the desired summary should cover.</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Tree>
    <p:extLst>
      <p:ext uri="{BB962C8B-B14F-4D97-AF65-F5344CB8AC3E}">
        <p14:creationId xmlns:p14="http://schemas.microsoft.com/office/powerpoint/2010/main" val="38990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7649F1A5-182F-EBAD-24E3-A23E5C597BE0}"/>
            </a:ext>
          </a:extLst>
        </p:cNvPr>
        <p:cNvGrpSpPr/>
        <p:nvPr/>
      </p:nvGrpSpPr>
      <p:grpSpPr>
        <a:xfrm>
          <a:off x="0" y="0"/>
          <a:ext cx="0" cy="0"/>
          <a:chOff x="0" y="0"/>
          <a:chExt cx="0" cy="0"/>
        </a:xfrm>
      </p:grpSpPr>
      <p:sp>
        <p:nvSpPr>
          <p:cNvPr id="801" name="Google Shape;801;p66">
            <a:extLst>
              <a:ext uri="{FF2B5EF4-FFF2-40B4-BE49-F238E27FC236}">
                <a16:creationId xmlns:a16="http://schemas.microsoft.com/office/drawing/2014/main" id="{2D6D6132-B84F-B043-29A7-ACA0601FC051}"/>
              </a:ext>
            </a:extLst>
          </p:cNvPr>
          <p:cNvSpPr txBox="1"/>
          <p:nvPr/>
        </p:nvSpPr>
        <p:spPr>
          <a:xfrm>
            <a:off x="2632230" y="170702"/>
            <a:ext cx="458211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Directional Stimulus Prompting (DSP)</a:t>
            </a:r>
          </a:p>
        </p:txBody>
      </p:sp>
      <p:sp>
        <p:nvSpPr>
          <p:cNvPr id="803" name="Google Shape;803;p66">
            <a:extLst>
              <a:ext uri="{FF2B5EF4-FFF2-40B4-BE49-F238E27FC236}">
                <a16:creationId xmlns:a16="http://schemas.microsoft.com/office/drawing/2014/main" id="{A82C3B36-6243-E504-1273-8025012ECECE}"/>
              </a:ext>
            </a:extLst>
          </p:cNvPr>
          <p:cNvSpPr txBox="1"/>
          <p:nvPr/>
        </p:nvSpPr>
        <p:spPr>
          <a:xfrm>
            <a:off x="575913" y="496046"/>
            <a:ext cx="8405100" cy="915605"/>
          </a:xfrm>
          <a:prstGeom prst="rect">
            <a:avLst/>
          </a:prstGeom>
          <a:noFill/>
          <a:ln>
            <a:noFill/>
          </a:ln>
        </p:spPr>
        <p:txBody>
          <a:bodyPr spcFirstLastPara="1" wrap="square" lIns="91425" tIns="91425" rIns="91425" bIns="91425" anchor="t" anchorCtr="0">
            <a:spAutoFit/>
          </a:bodyPr>
          <a:lstStyle/>
          <a:p>
            <a:pPr marL="165100" lvl="0">
              <a:lnSpc>
                <a:spcPct val="250000"/>
              </a:lnSpc>
              <a:spcBef>
                <a:spcPts val="1500"/>
              </a:spcBef>
              <a:buClr>
                <a:schemeClr val="dk1"/>
              </a:buClr>
              <a:buSzPts val="1000"/>
            </a:pPr>
            <a:r>
              <a:rPr lang="en-US" b="1" dirty="0">
                <a:solidFill>
                  <a:schemeClr val="dk1"/>
                </a:solidFill>
                <a:latin typeface="Times New Roman" panose="02020603050405020304" pitchFamily="18" charset="0"/>
                <a:ea typeface="Mulish Light"/>
                <a:cs typeface="Times New Roman" panose="02020603050405020304" pitchFamily="18" charset="0"/>
                <a:sym typeface="Mulish Light"/>
              </a:rPr>
              <a:t>Step 1: </a:t>
            </a:r>
            <a:r>
              <a:rPr lang="en-US" dirty="0">
                <a:solidFill>
                  <a:schemeClr val="dk1"/>
                </a:solidFill>
                <a:latin typeface="Times New Roman" panose="02020603050405020304" pitchFamily="18" charset="0"/>
                <a:ea typeface="Mulish Light"/>
                <a:cs typeface="Times New Roman" panose="02020603050405020304" pitchFamily="18" charset="0"/>
                <a:sym typeface="Mulish Light"/>
              </a:rPr>
              <a:t>Training a Policy Model that generates directional stimulus for LLMs</a:t>
            </a:r>
          </a:p>
        </p:txBody>
      </p:sp>
      <p:pic>
        <p:nvPicPr>
          <p:cNvPr id="1026" name="Picture 2" descr="Ai">
            <a:extLst>
              <a:ext uri="{FF2B5EF4-FFF2-40B4-BE49-F238E27FC236}">
                <a16:creationId xmlns:a16="http://schemas.microsoft.com/office/drawing/2014/main" id="{F7D022CF-10F6-911D-E00B-09BC015FA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507" y="1547404"/>
            <a:ext cx="578343" cy="5783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A2B4EB-4F1C-C36E-39E5-B332351D4134}"/>
              </a:ext>
            </a:extLst>
          </p:cNvPr>
          <p:cNvSpPr txBox="1"/>
          <p:nvPr/>
        </p:nvSpPr>
        <p:spPr>
          <a:xfrm>
            <a:off x="5663448" y="2080558"/>
            <a:ext cx="1143526" cy="307777"/>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T5 / GPT-2</a:t>
            </a:r>
          </a:p>
        </p:txBody>
      </p:sp>
      <p:pic>
        <p:nvPicPr>
          <p:cNvPr id="1028" name="Picture 4" descr="Database ">
            <a:extLst>
              <a:ext uri="{FF2B5EF4-FFF2-40B4-BE49-F238E27FC236}">
                <a16:creationId xmlns:a16="http://schemas.microsoft.com/office/drawing/2014/main" id="{D1A7669D-E90D-1271-9D35-A2EB0EED9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787" y="1602497"/>
            <a:ext cx="818717" cy="3988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4D3FE02-BED1-ADF1-935D-41F6ED7FBDE6}"/>
              </a:ext>
            </a:extLst>
          </p:cNvPr>
          <p:cNvCxnSpPr>
            <a:cxnSpLocks/>
          </p:cNvCxnSpPr>
          <p:nvPr/>
        </p:nvCxnSpPr>
        <p:spPr>
          <a:xfrm>
            <a:off x="4101351" y="1847361"/>
            <a:ext cx="16394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455BA1-CEF1-26FD-8CE2-B09B42E198AA}"/>
              </a:ext>
            </a:extLst>
          </p:cNvPr>
          <p:cNvSpPr txBox="1"/>
          <p:nvPr/>
        </p:nvSpPr>
        <p:spPr>
          <a:xfrm>
            <a:off x="4475896" y="1297417"/>
            <a:ext cx="966512" cy="461665"/>
          </a:xfrm>
          <a:prstGeom prst="rect">
            <a:avLst/>
          </a:prstGeom>
          <a:noFill/>
        </p:spPr>
        <p:txBody>
          <a:bodyPr wrap="square">
            <a:spAutoFit/>
          </a:bodyPr>
          <a:lstStyle/>
          <a:p>
            <a:pPr algn="ctr"/>
            <a:r>
              <a:rPr lang="en-IN" sz="1200" b="1" dirty="0">
                <a:latin typeface="Times New Roman" panose="02020603050405020304" pitchFamily="18" charset="0"/>
                <a:cs typeface="Times New Roman" panose="02020603050405020304" pitchFamily="18" charset="0"/>
              </a:rPr>
              <a:t>Supervised </a:t>
            </a:r>
          </a:p>
          <a:p>
            <a:pPr algn="ctr"/>
            <a:r>
              <a:rPr lang="en-IN" sz="1200" b="1" dirty="0">
                <a:latin typeface="Times New Roman" panose="02020603050405020304" pitchFamily="18" charset="0"/>
                <a:cs typeface="Times New Roman" panose="02020603050405020304" pitchFamily="18" charset="0"/>
              </a:rPr>
              <a:t>Fine-tuning</a:t>
            </a:r>
          </a:p>
        </p:txBody>
      </p:sp>
      <p:sp>
        <p:nvSpPr>
          <p:cNvPr id="7" name="TextBox 6">
            <a:extLst>
              <a:ext uri="{FF2B5EF4-FFF2-40B4-BE49-F238E27FC236}">
                <a16:creationId xmlns:a16="http://schemas.microsoft.com/office/drawing/2014/main" id="{56E1519E-5A9D-F057-B98A-1E41B82A48DF}"/>
              </a:ext>
            </a:extLst>
          </p:cNvPr>
          <p:cNvSpPr txBox="1"/>
          <p:nvPr/>
        </p:nvSpPr>
        <p:spPr>
          <a:xfrm>
            <a:off x="2852305" y="1993712"/>
            <a:ext cx="1487146" cy="307777"/>
          </a:xfrm>
          <a:prstGeom prst="rect">
            <a:avLst/>
          </a:prstGeom>
          <a:noFill/>
        </p:spPr>
        <p:txBody>
          <a:bodyPr wrap="square">
            <a:spAutoFit/>
          </a:bodyPr>
          <a:lstStyle/>
          <a:p>
            <a:pPr algn="ctr"/>
            <a:r>
              <a:rPr lang="en-IN" b="1" dirty="0" err="1">
                <a:latin typeface="Times New Roman" panose="02020603050405020304" pitchFamily="18" charset="0"/>
                <a:cs typeface="Times New Roman" panose="02020603050405020304" pitchFamily="18" charset="0"/>
              </a:rPr>
              <a:t>Labeled</a:t>
            </a:r>
            <a:r>
              <a:rPr lang="en-IN" b="1" dirty="0">
                <a:latin typeface="Times New Roman" panose="02020603050405020304" pitchFamily="18" charset="0"/>
                <a:cs typeface="Times New Roman" panose="02020603050405020304" pitchFamily="18" charset="0"/>
              </a:rPr>
              <a:t> Data</a:t>
            </a:r>
          </a:p>
        </p:txBody>
      </p:sp>
      <p:cxnSp>
        <p:nvCxnSpPr>
          <p:cNvPr id="9" name="Straight Arrow Connector 8">
            <a:extLst>
              <a:ext uri="{FF2B5EF4-FFF2-40B4-BE49-F238E27FC236}">
                <a16:creationId xmlns:a16="http://schemas.microsoft.com/office/drawing/2014/main" id="{B65D6ABE-5000-A491-93A9-09FE76B45FA4}"/>
              </a:ext>
            </a:extLst>
          </p:cNvPr>
          <p:cNvCxnSpPr>
            <a:cxnSpLocks/>
            <a:stCxn id="7" idx="2"/>
          </p:cNvCxnSpPr>
          <p:nvPr/>
        </p:nvCxnSpPr>
        <p:spPr>
          <a:xfrm flipH="1">
            <a:off x="3165729" y="2301489"/>
            <a:ext cx="430149" cy="43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DB71DC-7F6F-8B12-3BCE-19B836DB22B8}"/>
              </a:ext>
            </a:extLst>
          </p:cNvPr>
          <p:cNvCxnSpPr>
            <a:cxnSpLocks/>
            <a:stCxn id="7" idx="2"/>
          </p:cNvCxnSpPr>
          <p:nvPr/>
        </p:nvCxnSpPr>
        <p:spPr>
          <a:xfrm>
            <a:off x="3595878" y="2301489"/>
            <a:ext cx="653354" cy="467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6B403E-48DB-8CAF-598F-7AF2A7B16978}"/>
              </a:ext>
            </a:extLst>
          </p:cNvPr>
          <p:cNvSpPr txBox="1"/>
          <p:nvPr/>
        </p:nvSpPr>
        <p:spPr>
          <a:xfrm>
            <a:off x="1935757" y="2761752"/>
            <a:ext cx="1814316" cy="523220"/>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Context: </a:t>
            </a:r>
            <a:r>
              <a:rPr lang="en-IN" dirty="0">
                <a:latin typeface="Times New Roman" panose="02020603050405020304" pitchFamily="18" charset="0"/>
                <a:cs typeface="Times New Roman" panose="02020603050405020304" pitchFamily="18" charset="0"/>
              </a:rPr>
              <a:t>Article, Story, Document, etc.</a:t>
            </a:r>
          </a:p>
        </p:txBody>
      </p:sp>
      <p:sp>
        <p:nvSpPr>
          <p:cNvPr id="19" name="Rectangle 18">
            <a:extLst>
              <a:ext uri="{FF2B5EF4-FFF2-40B4-BE49-F238E27FC236}">
                <a16:creationId xmlns:a16="http://schemas.microsoft.com/office/drawing/2014/main" id="{4D994FE6-9996-5C1F-8282-E52713C2B61B}"/>
              </a:ext>
            </a:extLst>
          </p:cNvPr>
          <p:cNvSpPr/>
          <p:nvPr/>
        </p:nvSpPr>
        <p:spPr>
          <a:xfrm>
            <a:off x="1995777" y="2803906"/>
            <a:ext cx="1654362" cy="419511"/>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28AD8FCC-64DE-31E0-F282-69B458B15006}"/>
              </a:ext>
            </a:extLst>
          </p:cNvPr>
          <p:cNvSpPr/>
          <p:nvPr/>
        </p:nvSpPr>
        <p:spPr>
          <a:xfrm>
            <a:off x="3898415" y="2803906"/>
            <a:ext cx="2261745" cy="419511"/>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D705410-E358-F115-C354-0B0EE0CB5B1B}"/>
              </a:ext>
            </a:extLst>
          </p:cNvPr>
          <p:cNvSpPr txBox="1"/>
          <p:nvPr/>
        </p:nvSpPr>
        <p:spPr>
          <a:xfrm>
            <a:off x="3865699" y="2752051"/>
            <a:ext cx="2408661" cy="523220"/>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Pseudo-stimulus: </a:t>
            </a:r>
            <a:r>
              <a:rPr lang="en-IN" dirty="0">
                <a:latin typeface="Times New Roman" panose="02020603050405020304" pitchFamily="18" charset="0"/>
                <a:cs typeface="Times New Roman" panose="02020603050405020304" pitchFamily="18" charset="0"/>
              </a:rPr>
              <a:t>keywords of summary, dialogue acts, etc.</a:t>
            </a:r>
          </a:p>
        </p:txBody>
      </p:sp>
      <p:sp>
        <p:nvSpPr>
          <p:cNvPr id="22" name="TextBox 21">
            <a:extLst>
              <a:ext uri="{FF2B5EF4-FFF2-40B4-BE49-F238E27FC236}">
                <a16:creationId xmlns:a16="http://schemas.microsoft.com/office/drawing/2014/main" id="{D75097C2-9E49-F779-BAAF-7D2DF0279037}"/>
              </a:ext>
            </a:extLst>
          </p:cNvPr>
          <p:cNvSpPr txBox="1"/>
          <p:nvPr/>
        </p:nvSpPr>
        <p:spPr>
          <a:xfrm>
            <a:off x="2508673" y="1224847"/>
            <a:ext cx="1967223" cy="307777"/>
          </a:xfrm>
          <a:prstGeom prst="rect">
            <a:avLst/>
          </a:prstGeom>
          <a:noFill/>
        </p:spPr>
        <p:txBody>
          <a:bodyPr wrap="square">
            <a:spAutoFit/>
          </a:bodyPr>
          <a:lstStyle/>
          <a:p>
            <a:pPr algn="ctr"/>
            <a:r>
              <a:rPr lang="en-IN" b="1" i="1" dirty="0">
                <a:latin typeface="Times New Roman" panose="02020603050405020304" pitchFamily="18" charset="0"/>
                <a:cs typeface="Times New Roman" panose="02020603050405020304" pitchFamily="18" charset="0"/>
              </a:rPr>
              <a:t>D` = {(x , z*)}</a:t>
            </a:r>
          </a:p>
        </p:txBody>
      </p:sp>
      <p:sp>
        <p:nvSpPr>
          <p:cNvPr id="23" name="TextBox 22">
            <a:extLst>
              <a:ext uri="{FF2B5EF4-FFF2-40B4-BE49-F238E27FC236}">
                <a16:creationId xmlns:a16="http://schemas.microsoft.com/office/drawing/2014/main" id="{8C16388C-674B-DF7F-E10D-C3C4A31F5C71}"/>
              </a:ext>
            </a:extLst>
          </p:cNvPr>
          <p:cNvSpPr txBox="1"/>
          <p:nvPr/>
        </p:nvSpPr>
        <p:spPr>
          <a:xfrm>
            <a:off x="2994898" y="2499467"/>
            <a:ext cx="151547" cy="307777"/>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x</a:t>
            </a:r>
          </a:p>
        </p:txBody>
      </p:sp>
      <p:sp>
        <p:nvSpPr>
          <p:cNvPr id="24" name="TextBox 23">
            <a:extLst>
              <a:ext uri="{FF2B5EF4-FFF2-40B4-BE49-F238E27FC236}">
                <a16:creationId xmlns:a16="http://schemas.microsoft.com/office/drawing/2014/main" id="{C9D954B6-0D9B-FE0D-82DF-101E3C45092F}"/>
              </a:ext>
            </a:extLst>
          </p:cNvPr>
          <p:cNvSpPr txBox="1"/>
          <p:nvPr/>
        </p:nvSpPr>
        <p:spPr>
          <a:xfrm>
            <a:off x="4249232" y="2520881"/>
            <a:ext cx="369829" cy="307777"/>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z*</a:t>
            </a:r>
          </a:p>
        </p:txBody>
      </p:sp>
      <p:sp>
        <p:nvSpPr>
          <p:cNvPr id="26" name="TextBox 25">
            <a:extLst>
              <a:ext uri="{FF2B5EF4-FFF2-40B4-BE49-F238E27FC236}">
                <a16:creationId xmlns:a16="http://schemas.microsoft.com/office/drawing/2014/main" id="{C52F85B8-F7AB-4C96-66FF-86670EEA1D4A}"/>
              </a:ext>
            </a:extLst>
          </p:cNvPr>
          <p:cNvSpPr txBox="1"/>
          <p:nvPr/>
        </p:nvSpPr>
        <p:spPr>
          <a:xfrm>
            <a:off x="736605" y="3487842"/>
            <a:ext cx="7993926" cy="830997"/>
          </a:xfrm>
          <a:prstGeom prst="rect">
            <a:avLst/>
          </a:prstGeom>
          <a:noFill/>
        </p:spPr>
        <p:txBody>
          <a:bodyPr wrap="square">
            <a:spAutoFit/>
          </a:bodyPr>
          <a:lstStyle/>
          <a:p>
            <a:pPr algn="just"/>
            <a:r>
              <a:rPr lang="en-US" sz="1200" b="1" dirty="0">
                <a:latin typeface="Times New Roman" panose="02020603050405020304" pitchFamily="18" charset="0"/>
                <a:cs typeface="Times New Roman" panose="02020603050405020304" pitchFamily="18" charset="0"/>
              </a:rPr>
              <a:t>Article: </a:t>
            </a:r>
            <a:r>
              <a:rPr lang="en-US" sz="1200" dirty="0">
                <a:latin typeface="Times New Roman" panose="02020603050405020304" pitchFamily="18" charset="0"/>
                <a:cs typeface="Times New Roman" panose="02020603050405020304" pitchFamily="18" charset="0"/>
              </a:rPr>
              <a:t>Seoul (CNN) South Korea's Prime Minister Lee Wan-</a:t>
            </a:r>
            <a:r>
              <a:rPr lang="en-US" sz="1200" dirty="0" err="1">
                <a:latin typeface="Times New Roman" panose="02020603050405020304" pitchFamily="18" charset="0"/>
                <a:cs typeface="Times New Roman" panose="02020603050405020304" pitchFamily="18" charset="0"/>
              </a:rPr>
              <a:t>koo</a:t>
            </a:r>
            <a:r>
              <a:rPr lang="en-US" sz="1200" dirty="0">
                <a:latin typeface="Times New Roman" panose="02020603050405020304" pitchFamily="18" charset="0"/>
                <a:cs typeface="Times New Roman" panose="02020603050405020304" pitchFamily="18" charset="0"/>
              </a:rPr>
              <a:t> offered to resign on Monday amid a growing political scandal. Lee will stay in his official role until South Korean President Park Geun-hye accepts his resignation. He has transferred his role of chairing Cabinet meetings to the deputy prime minister for the time being, according to his office. ………………………………..CNN's Paula </a:t>
            </a:r>
            <a:r>
              <a:rPr lang="en-US" sz="1200" dirty="0" err="1">
                <a:latin typeface="Times New Roman" panose="02020603050405020304" pitchFamily="18" charset="0"/>
                <a:cs typeface="Times New Roman" panose="02020603050405020304" pitchFamily="18" charset="0"/>
              </a:rPr>
              <a:t>Hancocks</a:t>
            </a:r>
            <a:r>
              <a:rPr lang="en-US" sz="1200" dirty="0">
                <a:latin typeface="Times New Roman" panose="02020603050405020304" pitchFamily="18" charset="0"/>
                <a:cs typeface="Times New Roman" panose="02020603050405020304" pitchFamily="18" charset="0"/>
              </a:rPr>
              <a:t> contributed to this report.</a:t>
            </a:r>
            <a:endParaRPr lang="en-IN" sz="12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FE8A38B2-3149-D5E2-B1A3-0368BA4C93D0}"/>
              </a:ext>
            </a:extLst>
          </p:cNvPr>
          <p:cNvSpPr txBox="1"/>
          <p:nvPr/>
        </p:nvSpPr>
        <p:spPr>
          <a:xfrm>
            <a:off x="717004" y="3172116"/>
            <a:ext cx="980209" cy="307777"/>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Example:</a:t>
            </a:r>
          </a:p>
        </p:txBody>
      </p:sp>
      <p:sp>
        <p:nvSpPr>
          <p:cNvPr id="28" name="Rectangle: Rounded Corners 27">
            <a:extLst>
              <a:ext uri="{FF2B5EF4-FFF2-40B4-BE49-F238E27FC236}">
                <a16:creationId xmlns:a16="http://schemas.microsoft.com/office/drawing/2014/main" id="{B9D71E7F-D6E5-8051-1E4E-3A264B9B3E4A}"/>
              </a:ext>
            </a:extLst>
          </p:cNvPr>
          <p:cNvSpPr/>
          <p:nvPr/>
        </p:nvSpPr>
        <p:spPr>
          <a:xfrm>
            <a:off x="736604" y="4497622"/>
            <a:ext cx="7993927" cy="231062"/>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latin typeface="Mulish Light" panose="020B0604020202020204" charset="0"/>
            </a:endParaRPr>
          </a:p>
        </p:txBody>
      </p:sp>
      <p:sp>
        <p:nvSpPr>
          <p:cNvPr id="30" name="TextBox 29">
            <a:extLst>
              <a:ext uri="{FF2B5EF4-FFF2-40B4-BE49-F238E27FC236}">
                <a16:creationId xmlns:a16="http://schemas.microsoft.com/office/drawing/2014/main" id="{D364DFA8-AE3E-742F-B1AF-67DBFFD4378B}"/>
              </a:ext>
            </a:extLst>
          </p:cNvPr>
          <p:cNvSpPr txBox="1"/>
          <p:nvPr/>
        </p:nvSpPr>
        <p:spPr>
          <a:xfrm>
            <a:off x="717004" y="4451685"/>
            <a:ext cx="8093041" cy="276999"/>
          </a:xfrm>
          <a:prstGeom prst="rect">
            <a:avLst/>
          </a:prstGeom>
          <a:noFill/>
        </p:spPr>
        <p:txBody>
          <a:bodyPr wrap="square">
            <a:spAutoFit/>
          </a:bodyPr>
          <a:lstStyle/>
          <a:p>
            <a:r>
              <a:rPr lang="en-US" sz="1200" b="1" dirty="0">
                <a:solidFill>
                  <a:schemeClr val="accent1">
                    <a:lumMod val="50000"/>
                  </a:schemeClr>
                </a:solidFill>
                <a:latin typeface="Times New Roman" panose="02020603050405020304" pitchFamily="18" charset="0"/>
                <a:cs typeface="Times New Roman" panose="02020603050405020304" pitchFamily="18" charset="0"/>
              </a:rPr>
              <a:t>Keywords: </a:t>
            </a:r>
            <a:r>
              <a:rPr lang="en-US" sz="1200" dirty="0">
                <a:solidFill>
                  <a:schemeClr val="accent1">
                    <a:lumMod val="50000"/>
                  </a:schemeClr>
                </a:solidFill>
                <a:latin typeface="Times New Roman" panose="02020603050405020304" pitchFamily="18" charset="0"/>
                <a:cs typeface="Times New Roman" panose="02020603050405020304" pitchFamily="18" charset="0"/>
              </a:rPr>
              <a:t>Lee Wan-</a:t>
            </a:r>
            <a:r>
              <a:rPr lang="en-US" sz="1200" dirty="0" err="1">
                <a:solidFill>
                  <a:schemeClr val="accent1">
                    <a:lumMod val="50000"/>
                  </a:schemeClr>
                </a:solidFill>
                <a:latin typeface="Times New Roman" panose="02020603050405020304" pitchFamily="18" charset="0"/>
                <a:cs typeface="Times New Roman" panose="02020603050405020304" pitchFamily="18" charset="0"/>
              </a:rPr>
              <a:t>koo</a:t>
            </a:r>
            <a:r>
              <a:rPr lang="en-US" sz="1200" dirty="0">
                <a:solidFill>
                  <a:schemeClr val="accent1">
                    <a:lumMod val="50000"/>
                  </a:schemeClr>
                </a:solidFill>
                <a:latin typeface="Times New Roman" panose="02020603050405020304" pitchFamily="18" charset="0"/>
                <a:cs typeface="Times New Roman" panose="02020603050405020304" pitchFamily="18" charset="0"/>
              </a:rPr>
              <a:t>; resign, South Korean tycoon; Sung </a:t>
            </a:r>
            <a:r>
              <a:rPr lang="en-US" sz="1200" dirty="0" err="1">
                <a:solidFill>
                  <a:schemeClr val="accent1">
                    <a:lumMod val="50000"/>
                  </a:schemeClr>
                </a:solidFill>
                <a:latin typeface="Times New Roman" panose="02020603050405020304" pitchFamily="18" charset="0"/>
                <a:cs typeface="Times New Roman" panose="02020603050405020304" pitchFamily="18" charset="0"/>
              </a:rPr>
              <a:t>Woan</a:t>
            </a:r>
            <a:r>
              <a:rPr lang="en-US" sz="1200" dirty="0">
                <a:solidFill>
                  <a:schemeClr val="accent1">
                    <a:lumMod val="50000"/>
                  </a:schemeClr>
                </a:solidFill>
                <a:latin typeface="Times New Roman" panose="02020603050405020304" pitchFamily="18" charset="0"/>
                <a:cs typeface="Times New Roman" panose="02020603050405020304" pitchFamily="18" charset="0"/>
              </a:rPr>
              <a:t>-jong; hanging from a tree; investigation; notes; top officials</a:t>
            </a:r>
            <a:endParaRPr lang="en-IN" sz="1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2A98DAB2-E79C-F1B5-3EE7-F7C929EA56F7}"/>
              </a:ext>
            </a:extLst>
          </p:cNvPr>
          <p:cNvSpPr/>
          <p:nvPr/>
        </p:nvSpPr>
        <p:spPr>
          <a:xfrm>
            <a:off x="717004" y="3540715"/>
            <a:ext cx="8013527" cy="843764"/>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E47FB523-01EF-5FCC-6FD7-38D78666FF92}"/>
              </a:ext>
            </a:extLst>
          </p:cNvPr>
          <p:cNvSpPr txBox="1"/>
          <p:nvPr/>
        </p:nvSpPr>
        <p:spPr>
          <a:xfrm>
            <a:off x="5672311" y="1282550"/>
            <a:ext cx="1007387" cy="307777"/>
          </a:xfrm>
          <a:prstGeom prst="rect">
            <a:avLst/>
          </a:prstGeom>
          <a:noFill/>
        </p:spPr>
        <p:txBody>
          <a:bodyPr wrap="square">
            <a:spAutoFit/>
          </a:bodyPr>
          <a:lstStyle/>
          <a:p>
            <a:pPr algn="ctr"/>
            <a:r>
              <a:rPr lang="en-IN" b="1" i="1" dirty="0">
                <a:solidFill>
                  <a:schemeClr val="accent1">
                    <a:lumMod val="50000"/>
                  </a:schemeClr>
                </a:solidFill>
                <a:latin typeface="Times New Roman" panose="02020603050405020304" pitchFamily="18" charset="0"/>
                <a:cs typeface="Times New Roman" panose="02020603050405020304" pitchFamily="18" charset="0"/>
              </a:rPr>
              <a:t>Policy LM</a:t>
            </a:r>
          </a:p>
        </p:txBody>
      </p:sp>
      <p:sp>
        <p:nvSpPr>
          <p:cNvPr id="34" name="TextBox 33">
            <a:extLst>
              <a:ext uri="{FF2B5EF4-FFF2-40B4-BE49-F238E27FC236}">
                <a16:creationId xmlns:a16="http://schemas.microsoft.com/office/drawing/2014/main" id="{1AC9C133-CAF3-D8E2-649F-DF7AE4498E07}"/>
              </a:ext>
            </a:extLst>
          </p:cNvPr>
          <p:cNvSpPr txBox="1"/>
          <p:nvPr/>
        </p:nvSpPr>
        <p:spPr>
          <a:xfrm>
            <a:off x="4434146" y="4774621"/>
            <a:ext cx="4329876" cy="330411"/>
          </a:xfrm>
          <a:prstGeom prst="rect">
            <a:avLst/>
          </a:prstGeom>
          <a:noFill/>
        </p:spPr>
        <p:txBody>
          <a:bodyPr wrap="square">
            <a:spAutoFit/>
          </a:bodyPr>
          <a:lstStyle/>
          <a:p>
            <a:pPr algn="l">
              <a:lnSpc>
                <a:spcPts val="2099"/>
              </a:lnSpc>
              <a:spcAft>
                <a:spcPts val="900"/>
              </a:spcAft>
              <a:buNone/>
            </a:pPr>
            <a:r>
              <a:rPr lang="en-IN" sz="900" b="1" i="0" dirty="0">
                <a:solidFill>
                  <a:srgbClr val="000000"/>
                </a:solidFill>
                <a:effectLst/>
                <a:latin typeface="Times New Roman" panose="02020603050405020304" pitchFamily="18" charset="0"/>
                <a:cs typeface="Times New Roman" panose="02020603050405020304" pitchFamily="18" charset="0"/>
              </a:rPr>
              <a:t>Guiding Large Language Models via Directional Stimulus Prompting, </a:t>
            </a:r>
            <a:r>
              <a:rPr lang="en-IN" sz="900" b="1" i="0" dirty="0" err="1">
                <a:solidFill>
                  <a:srgbClr val="000000"/>
                </a:solidFill>
                <a:effectLst/>
                <a:latin typeface="Times New Roman" panose="02020603050405020304" pitchFamily="18" charset="0"/>
                <a:cs typeface="Times New Roman" panose="02020603050405020304" pitchFamily="18" charset="0"/>
              </a:rPr>
              <a:t>NeurIPS</a:t>
            </a:r>
            <a:r>
              <a:rPr lang="en-IN" sz="900" b="1" i="0" dirty="0">
                <a:solidFill>
                  <a:srgbClr val="000000"/>
                </a:solidFill>
                <a:effectLst/>
                <a:latin typeface="Times New Roman" panose="02020603050405020304" pitchFamily="18" charset="0"/>
                <a:cs typeface="Times New Roman" panose="02020603050405020304" pitchFamily="18" charset="0"/>
              </a:rPr>
              <a:t> 2023</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F7E2273-C744-4A74-AD09-31EDE8C118AC}"/>
                  </a:ext>
                </a:extLst>
              </p14:cNvPr>
              <p14:cNvContentPartPr/>
              <p14:nvPr/>
            </p14:nvContentPartPr>
            <p14:xfrm>
              <a:off x="8818200" y="3764520"/>
              <a:ext cx="157320" cy="288720"/>
            </p14:xfrm>
          </p:contentPart>
        </mc:Choice>
        <mc:Fallback>
          <p:pic>
            <p:nvPicPr>
              <p:cNvPr id="2" name="Ink 1">
                <a:extLst>
                  <a:ext uri="{FF2B5EF4-FFF2-40B4-BE49-F238E27FC236}">
                    <a16:creationId xmlns:a16="http://schemas.microsoft.com/office/drawing/2014/main" id="{1F7E2273-C744-4A74-AD09-31EDE8C118AC}"/>
                  </a:ext>
                </a:extLst>
              </p:cNvPr>
              <p:cNvPicPr/>
              <p:nvPr/>
            </p:nvPicPr>
            <p:blipFill>
              <a:blip r:embed="rId6"/>
              <a:stretch>
                <a:fillRect/>
              </a:stretch>
            </p:blipFill>
            <p:spPr>
              <a:xfrm>
                <a:off x="8808840" y="3755160"/>
                <a:ext cx="176040" cy="307440"/>
              </a:xfrm>
              <a:prstGeom prst="rect">
                <a:avLst/>
              </a:prstGeom>
            </p:spPr>
          </p:pic>
        </mc:Fallback>
      </mc:AlternateContent>
    </p:spTree>
    <p:extLst>
      <p:ext uri="{BB962C8B-B14F-4D97-AF65-F5344CB8AC3E}">
        <p14:creationId xmlns:p14="http://schemas.microsoft.com/office/powerpoint/2010/main" val="384159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8" grpId="0"/>
      <p:bldP spid="19" grpId="0" animBg="1"/>
      <p:bldP spid="20" grpId="0" animBg="1"/>
      <p:bldP spid="21" grpId="0"/>
      <p:bldP spid="22" grpId="0"/>
      <p:bldP spid="23" grpId="0"/>
      <p:bldP spid="24" grpId="0"/>
      <p:bldP spid="26" grpId="0"/>
      <p:bldP spid="27" grpId="0"/>
      <p:bldP spid="28" grpId="0" animBg="1"/>
      <p:bldP spid="30" grpId="0"/>
      <p:bldP spid="32" grpId="0" animBg="1"/>
      <p:bldP spid="33" grpId="0"/>
      <p:bldP spid="3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3B74708D-C804-2E58-DD17-8F026C7BFC97}"/>
            </a:ext>
          </a:extLst>
        </p:cNvPr>
        <p:cNvGrpSpPr/>
        <p:nvPr/>
      </p:nvGrpSpPr>
      <p:grpSpPr>
        <a:xfrm>
          <a:off x="0" y="0"/>
          <a:ext cx="0" cy="0"/>
          <a:chOff x="0" y="0"/>
          <a:chExt cx="0" cy="0"/>
        </a:xfrm>
      </p:grpSpPr>
      <p:sp>
        <p:nvSpPr>
          <p:cNvPr id="801" name="Google Shape;801;p66">
            <a:extLst>
              <a:ext uri="{FF2B5EF4-FFF2-40B4-BE49-F238E27FC236}">
                <a16:creationId xmlns:a16="http://schemas.microsoft.com/office/drawing/2014/main" id="{EC802C89-2299-5DF7-9A8E-AD4B27740DEE}"/>
              </a:ext>
            </a:extLst>
          </p:cNvPr>
          <p:cNvSpPr txBox="1"/>
          <p:nvPr/>
        </p:nvSpPr>
        <p:spPr>
          <a:xfrm>
            <a:off x="2632230" y="170702"/>
            <a:ext cx="458211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Directional Stimulus Prompting (DSP)</a:t>
            </a:r>
          </a:p>
        </p:txBody>
      </p:sp>
      <p:pic>
        <p:nvPicPr>
          <p:cNvPr id="1026" name="Picture 2" descr="Ai">
            <a:extLst>
              <a:ext uri="{FF2B5EF4-FFF2-40B4-BE49-F238E27FC236}">
                <a16:creationId xmlns:a16="http://schemas.microsoft.com/office/drawing/2014/main" id="{4FB58F82-9AE2-96C7-ABA3-8EFCA6425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182" y="1679278"/>
            <a:ext cx="402429" cy="4024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17EECA-62A1-DBBB-8798-60F492782750}"/>
              </a:ext>
            </a:extLst>
          </p:cNvPr>
          <p:cNvSpPr txBox="1"/>
          <p:nvPr/>
        </p:nvSpPr>
        <p:spPr>
          <a:xfrm>
            <a:off x="3257192" y="2035860"/>
            <a:ext cx="1084897" cy="307777"/>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T5 / GPT-2</a:t>
            </a:r>
          </a:p>
        </p:txBody>
      </p:sp>
      <p:cxnSp>
        <p:nvCxnSpPr>
          <p:cNvPr id="5" name="Straight Arrow Connector 4">
            <a:extLst>
              <a:ext uri="{FF2B5EF4-FFF2-40B4-BE49-F238E27FC236}">
                <a16:creationId xmlns:a16="http://schemas.microsoft.com/office/drawing/2014/main" id="{59E80C31-DF54-AD7F-C49B-1AA33C8C81BE}"/>
              </a:ext>
            </a:extLst>
          </p:cNvPr>
          <p:cNvCxnSpPr/>
          <p:nvPr/>
        </p:nvCxnSpPr>
        <p:spPr>
          <a:xfrm>
            <a:off x="2856414" y="1907047"/>
            <a:ext cx="70597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C88D0C8-EE26-2AB4-923E-07D12DF825BB}"/>
              </a:ext>
            </a:extLst>
          </p:cNvPr>
          <p:cNvSpPr txBox="1"/>
          <p:nvPr/>
        </p:nvSpPr>
        <p:spPr>
          <a:xfrm>
            <a:off x="954157" y="1676215"/>
            <a:ext cx="1899275" cy="523220"/>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Context: </a:t>
            </a:r>
            <a:r>
              <a:rPr lang="en-IN" dirty="0">
                <a:latin typeface="Times New Roman" panose="02020603050405020304" pitchFamily="18" charset="0"/>
                <a:cs typeface="Times New Roman" panose="02020603050405020304" pitchFamily="18" charset="0"/>
              </a:rPr>
              <a:t>Article, Story, Document, etc.</a:t>
            </a:r>
          </a:p>
        </p:txBody>
      </p:sp>
      <p:sp>
        <p:nvSpPr>
          <p:cNvPr id="19" name="Rectangle 18">
            <a:extLst>
              <a:ext uri="{FF2B5EF4-FFF2-40B4-BE49-F238E27FC236}">
                <a16:creationId xmlns:a16="http://schemas.microsoft.com/office/drawing/2014/main" id="{3A9E72C0-094B-8C81-5BCB-8D254FEA8A55}"/>
              </a:ext>
            </a:extLst>
          </p:cNvPr>
          <p:cNvSpPr/>
          <p:nvPr/>
        </p:nvSpPr>
        <p:spPr>
          <a:xfrm>
            <a:off x="1025718" y="1718369"/>
            <a:ext cx="1727780" cy="419511"/>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BF01C6F-3E48-42C9-5647-37F16CE6BFE7}"/>
              </a:ext>
            </a:extLst>
          </p:cNvPr>
          <p:cNvSpPr/>
          <p:nvPr/>
        </p:nvSpPr>
        <p:spPr>
          <a:xfrm>
            <a:off x="4975855" y="1714404"/>
            <a:ext cx="2140562" cy="419511"/>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A02EC359-0A72-2FE5-5176-F548E9CED729}"/>
              </a:ext>
            </a:extLst>
          </p:cNvPr>
          <p:cNvSpPr txBox="1"/>
          <p:nvPr/>
        </p:nvSpPr>
        <p:spPr>
          <a:xfrm>
            <a:off x="4918688" y="1652636"/>
            <a:ext cx="2295658" cy="523220"/>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Stimulus: </a:t>
            </a:r>
            <a:r>
              <a:rPr lang="en-IN" dirty="0">
                <a:latin typeface="Times New Roman" panose="02020603050405020304" pitchFamily="18" charset="0"/>
                <a:cs typeface="Times New Roman" panose="02020603050405020304" pitchFamily="18" charset="0"/>
              </a:rPr>
              <a:t>keywords of summary, dialogue acts, etc.</a:t>
            </a:r>
          </a:p>
        </p:txBody>
      </p:sp>
      <p:sp>
        <p:nvSpPr>
          <p:cNvPr id="33" name="TextBox 32">
            <a:extLst>
              <a:ext uri="{FF2B5EF4-FFF2-40B4-BE49-F238E27FC236}">
                <a16:creationId xmlns:a16="http://schemas.microsoft.com/office/drawing/2014/main" id="{0BC9A26A-D50C-8CC6-F8A0-B192C2309120}"/>
              </a:ext>
            </a:extLst>
          </p:cNvPr>
          <p:cNvSpPr txBox="1"/>
          <p:nvPr/>
        </p:nvSpPr>
        <p:spPr>
          <a:xfrm>
            <a:off x="3334702" y="1436578"/>
            <a:ext cx="1007387" cy="276999"/>
          </a:xfrm>
          <a:prstGeom prst="rect">
            <a:avLst/>
          </a:prstGeom>
          <a:noFill/>
        </p:spPr>
        <p:txBody>
          <a:bodyPr wrap="square">
            <a:spAutoFit/>
          </a:bodyPr>
          <a:lstStyle/>
          <a:p>
            <a:pPr algn="ctr"/>
            <a:r>
              <a:rPr lang="en-IN" sz="1200" b="1" i="1" dirty="0">
                <a:solidFill>
                  <a:schemeClr val="accent1">
                    <a:lumMod val="50000"/>
                  </a:schemeClr>
                </a:solidFill>
                <a:latin typeface="Times New Roman" panose="02020603050405020304" pitchFamily="18" charset="0"/>
                <a:cs typeface="Times New Roman" panose="02020603050405020304" pitchFamily="18" charset="0"/>
              </a:rPr>
              <a:t>Policy LM</a:t>
            </a:r>
          </a:p>
        </p:txBody>
      </p:sp>
      <p:sp>
        <p:nvSpPr>
          <p:cNvPr id="34" name="TextBox 33">
            <a:extLst>
              <a:ext uri="{FF2B5EF4-FFF2-40B4-BE49-F238E27FC236}">
                <a16:creationId xmlns:a16="http://schemas.microsoft.com/office/drawing/2014/main" id="{87987CCE-BF1C-70A1-FB42-4CF6813375F9}"/>
              </a:ext>
            </a:extLst>
          </p:cNvPr>
          <p:cNvSpPr txBox="1"/>
          <p:nvPr/>
        </p:nvSpPr>
        <p:spPr>
          <a:xfrm>
            <a:off x="4519619" y="4734615"/>
            <a:ext cx="4423679" cy="330411"/>
          </a:xfrm>
          <a:prstGeom prst="rect">
            <a:avLst/>
          </a:prstGeom>
          <a:noFill/>
        </p:spPr>
        <p:txBody>
          <a:bodyPr wrap="square">
            <a:spAutoFit/>
          </a:bodyPr>
          <a:lstStyle/>
          <a:p>
            <a:pPr algn="ctr">
              <a:lnSpc>
                <a:spcPts val="2099"/>
              </a:lnSpc>
              <a:spcAft>
                <a:spcPts val="900"/>
              </a:spcAft>
              <a:buNone/>
            </a:pPr>
            <a:r>
              <a:rPr lang="en-IN" sz="900" b="1" i="0" dirty="0">
                <a:solidFill>
                  <a:srgbClr val="000000"/>
                </a:solidFill>
                <a:effectLst/>
                <a:latin typeface="Times New Roman" panose="02020603050405020304" pitchFamily="18" charset="0"/>
                <a:cs typeface="Times New Roman" panose="02020603050405020304" pitchFamily="18" charset="0"/>
              </a:rPr>
              <a:t>Guiding Large Language Models via Directional Stimulus Prompting, </a:t>
            </a:r>
            <a:r>
              <a:rPr lang="en-IN" sz="900" b="1" i="0" dirty="0" err="1">
                <a:solidFill>
                  <a:srgbClr val="000000"/>
                </a:solidFill>
                <a:effectLst/>
                <a:latin typeface="Times New Roman" panose="02020603050405020304" pitchFamily="18" charset="0"/>
                <a:cs typeface="Times New Roman" panose="02020603050405020304" pitchFamily="18" charset="0"/>
              </a:rPr>
              <a:t>NeurIPS</a:t>
            </a:r>
            <a:r>
              <a:rPr lang="en-IN" sz="900" b="1" i="0" dirty="0">
                <a:solidFill>
                  <a:srgbClr val="000000"/>
                </a:solidFill>
                <a:effectLst/>
                <a:latin typeface="Times New Roman" panose="02020603050405020304" pitchFamily="18" charset="0"/>
                <a:cs typeface="Times New Roman" panose="02020603050405020304" pitchFamily="18" charset="0"/>
              </a:rPr>
              <a:t> 2023</a:t>
            </a:r>
          </a:p>
        </p:txBody>
      </p:sp>
      <p:sp>
        <p:nvSpPr>
          <p:cNvPr id="2" name="Google Shape;803;p66">
            <a:extLst>
              <a:ext uri="{FF2B5EF4-FFF2-40B4-BE49-F238E27FC236}">
                <a16:creationId xmlns:a16="http://schemas.microsoft.com/office/drawing/2014/main" id="{85BB5EC7-0B89-C321-D571-1E660BFE6259}"/>
              </a:ext>
            </a:extLst>
          </p:cNvPr>
          <p:cNvSpPr txBox="1"/>
          <p:nvPr/>
        </p:nvSpPr>
        <p:spPr>
          <a:xfrm>
            <a:off x="272531" y="493717"/>
            <a:ext cx="8405100" cy="915605"/>
          </a:xfrm>
          <a:prstGeom prst="rect">
            <a:avLst/>
          </a:prstGeom>
          <a:noFill/>
          <a:ln>
            <a:noFill/>
          </a:ln>
        </p:spPr>
        <p:txBody>
          <a:bodyPr spcFirstLastPara="1" wrap="square" lIns="91425" tIns="91425" rIns="91425" bIns="91425" anchor="t" anchorCtr="0">
            <a:spAutoFit/>
          </a:bodyPr>
          <a:lstStyle/>
          <a:p>
            <a:pPr marL="165100" lvl="0">
              <a:lnSpc>
                <a:spcPct val="250000"/>
              </a:lnSpc>
              <a:spcBef>
                <a:spcPts val="1500"/>
              </a:spcBef>
              <a:buClr>
                <a:schemeClr val="dk1"/>
              </a:buClr>
              <a:buSzPts val="1000"/>
            </a:pPr>
            <a:r>
              <a:rPr lang="en-US" b="1" dirty="0">
                <a:solidFill>
                  <a:schemeClr val="dk1"/>
                </a:solidFill>
                <a:latin typeface="Times New Roman" panose="02020603050405020304" pitchFamily="18" charset="0"/>
                <a:ea typeface="Mulish Light"/>
                <a:cs typeface="Times New Roman" panose="02020603050405020304" pitchFamily="18" charset="0"/>
                <a:sym typeface="Mulish Light"/>
              </a:rPr>
              <a:t>Step 2: </a:t>
            </a:r>
            <a:r>
              <a:rPr lang="en-US" dirty="0">
                <a:solidFill>
                  <a:schemeClr val="dk1"/>
                </a:solidFill>
                <a:latin typeface="Times New Roman" panose="02020603050405020304" pitchFamily="18" charset="0"/>
                <a:ea typeface="Mulish Light"/>
                <a:cs typeface="Times New Roman" panose="02020603050405020304" pitchFamily="18" charset="0"/>
                <a:sym typeface="Mulish Light"/>
              </a:rPr>
              <a:t>Training the Policy Model with RL</a:t>
            </a:r>
          </a:p>
        </p:txBody>
      </p:sp>
      <p:cxnSp>
        <p:nvCxnSpPr>
          <p:cNvPr id="4" name="Straight Arrow Connector 3">
            <a:extLst>
              <a:ext uri="{FF2B5EF4-FFF2-40B4-BE49-F238E27FC236}">
                <a16:creationId xmlns:a16="http://schemas.microsoft.com/office/drawing/2014/main" id="{12E388CC-2605-ADA2-9E3F-73189402668D}"/>
              </a:ext>
            </a:extLst>
          </p:cNvPr>
          <p:cNvCxnSpPr/>
          <p:nvPr/>
        </p:nvCxnSpPr>
        <p:spPr>
          <a:xfrm>
            <a:off x="4122096" y="1890600"/>
            <a:ext cx="70597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525F58E-9607-AE91-9BCE-DA9A65831896}"/>
              </a:ext>
            </a:extLst>
          </p:cNvPr>
          <p:cNvCxnSpPr>
            <a:cxnSpLocks/>
            <a:stCxn id="35" idx="3"/>
            <a:endCxn id="33" idx="0"/>
          </p:cNvCxnSpPr>
          <p:nvPr/>
        </p:nvCxnSpPr>
        <p:spPr>
          <a:xfrm flipH="1" flipV="1">
            <a:off x="3838396" y="1436578"/>
            <a:ext cx="1179819" cy="2267727"/>
          </a:xfrm>
          <a:prstGeom prst="bentConnector4">
            <a:avLst>
              <a:gd name="adj1" fmla="val -207406"/>
              <a:gd name="adj2" fmla="val 11008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26B7055-1C29-6122-B2F8-9C55039FB0AD}"/>
              </a:ext>
            </a:extLst>
          </p:cNvPr>
          <p:cNvSpPr txBox="1"/>
          <p:nvPr/>
        </p:nvSpPr>
        <p:spPr>
          <a:xfrm>
            <a:off x="5072617" y="850520"/>
            <a:ext cx="1987799" cy="30777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Reward </a:t>
            </a:r>
            <a:r>
              <a:rPr lang="en-US" dirty="0">
                <a:latin typeface="Times New Roman" panose="02020603050405020304" pitchFamily="18" charset="0"/>
                <a:cs typeface="Times New Roman" panose="02020603050405020304" pitchFamily="18" charset="0"/>
              </a:rPr>
              <a:t>(Rouge Score)</a:t>
            </a:r>
            <a:endParaRPr lang="en-IN" b="1" dirty="0">
              <a:latin typeface="Times New Roman" panose="02020603050405020304" pitchFamily="18"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DC985621-6A83-E50F-8D54-190B4ABB8E6D}"/>
              </a:ext>
            </a:extLst>
          </p:cNvPr>
          <p:cNvCxnSpPr>
            <a:cxnSpLocks/>
            <a:stCxn id="19" idx="2"/>
            <a:endCxn id="2050" idx="1"/>
          </p:cNvCxnSpPr>
          <p:nvPr/>
        </p:nvCxnSpPr>
        <p:spPr>
          <a:xfrm>
            <a:off x="1889608" y="2137880"/>
            <a:ext cx="1683513" cy="729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1B5070D-A317-0FE5-C9C8-4CE50C643909}"/>
              </a:ext>
            </a:extLst>
          </p:cNvPr>
          <p:cNvSpPr txBox="1"/>
          <p:nvPr/>
        </p:nvSpPr>
        <p:spPr>
          <a:xfrm>
            <a:off x="3334702" y="3550416"/>
            <a:ext cx="1683513" cy="307777"/>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Output: </a:t>
            </a:r>
            <a:r>
              <a:rPr lang="en-IN" dirty="0">
                <a:latin typeface="Times New Roman" panose="02020603050405020304" pitchFamily="18" charset="0"/>
                <a:cs typeface="Times New Roman" panose="02020603050405020304" pitchFamily="18" charset="0"/>
              </a:rPr>
              <a:t>Summary</a:t>
            </a:r>
          </a:p>
        </p:txBody>
      </p:sp>
      <p:sp>
        <p:nvSpPr>
          <p:cNvPr id="36" name="Rectangle 35">
            <a:extLst>
              <a:ext uri="{FF2B5EF4-FFF2-40B4-BE49-F238E27FC236}">
                <a16:creationId xmlns:a16="http://schemas.microsoft.com/office/drawing/2014/main" id="{A82FDE5B-6062-B64E-42E4-FE43164FE74A}"/>
              </a:ext>
            </a:extLst>
          </p:cNvPr>
          <p:cNvSpPr/>
          <p:nvPr/>
        </p:nvSpPr>
        <p:spPr>
          <a:xfrm>
            <a:off x="3398371" y="3564298"/>
            <a:ext cx="1429695" cy="285265"/>
          </a:xfrm>
          <a:prstGeom prst="rect">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Big data ">
            <a:extLst>
              <a:ext uri="{FF2B5EF4-FFF2-40B4-BE49-F238E27FC236}">
                <a16:creationId xmlns:a16="http://schemas.microsoft.com/office/drawing/2014/main" id="{31242D2B-B250-8287-E18A-8C473813C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121" y="2602553"/>
            <a:ext cx="530548" cy="53054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340E5C03-418C-B756-E53D-25AB5548E117}"/>
              </a:ext>
            </a:extLst>
          </p:cNvPr>
          <p:cNvCxnSpPr>
            <a:cxnSpLocks/>
            <a:stCxn id="20" idx="2"/>
            <a:endCxn id="2050" idx="3"/>
          </p:cNvCxnSpPr>
          <p:nvPr/>
        </p:nvCxnSpPr>
        <p:spPr>
          <a:xfrm flipH="1">
            <a:off x="4103669" y="2133915"/>
            <a:ext cx="1942467" cy="733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97B631F-4FAA-AAC8-7D69-03ABCCA6B8C2}"/>
              </a:ext>
            </a:extLst>
          </p:cNvPr>
          <p:cNvCxnSpPr>
            <a:cxnSpLocks/>
            <a:stCxn id="2050" idx="2"/>
          </p:cNvCxnSpPr>
          <p:nvPr/>
        </p:nvCxnSpPr>
        <p:spPr>
          <a:xfrm>
            <a:off x="3838395" y="3133101"/>
            <a:ext cx="0" cy="351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B3DE82F-62F8-47C7-B9B9-30D776FC7616}"/>
                  </a:ext>
                </a:extLst>
              </p14:cNvPr>
              <p14:cNvContentPartPr/>
              <p14:nvPr/>
            </p14:nvContentPartPr>
            <p14:xfrm>
              <a:off x="1513440" y="2188080"/>
              <a:ext cx="4950360" cy="455760"/>
            </p14:xfrm>
          </p:contentPart>
        </mc:Choice>
        <mc:Fallback>
          <p:pic>
            <p:nvPicPr>
              <p:cNvPr id="6" name="Ink 5">
                <a:extLst>
                  <a:ext uri="{FF2B5EF4-FFF2-40B4-BE49-F238E27FC236}">
                    <a16:creationId xmlns:a16="http://schemas.microsoft.com/office/drawing/2014/main" id="{2B3DE82F-62F8-47C7-B9B9-30D776FC7616}"/>
                  </a:ext>
                </a:extLst>
              </p:cNvPr>
              <p:cNvPicPr/>
              <p:nvPr/>
            </p:nvPicPr>
            <p:blipFill>
              <a:blip r:embed="rId6"/>
              <a:stretch>
                <a:fillRect/>
              </a:stretch>
            </p:blipFill>
            <p:spPr>
              <a:xfrm>
                <a:off x="1504080" y="2178720"/>
                <a:ext cx="4969080" cy="474480"/>
              </a:xfrm>
              <a:prstGeom prst="rect">
                <a:avLst/>
              </a:prstGeom>
            </p:spPr>
          </p:pic>
        </mc:Fallback>
      </mc:AlternateContent>
    </p:spTree>
    <p:extLst>
      <p:ext uri="{BB962C8B-B14F-4D97-AF65-F5344CB8AC3E}">
        <p14:creationId xmlns:p14="http://schemas.microsoft.com/office/powerpoint/2010/main" val="102133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animBg="1"/>
      <p:bldP spid="20" grpId="0" animBg="1"/>
      <p:bldP spid="21" grpId="0"/>
      <p:bldP spid="33" grpId="0"/>
      <p:bldP spid="34" grpId="0"/>
      <p:bldP spid="17" grpId="0"/>
      <p:bldP spid="35" grpId="0"/>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85BDFEFB-B9AC-52C7-FF20-C527FD95D93C}"/>
            </a:ext>
          </a:extLst>
        </p:cNvPr>
        <p:cNvGrpSpPr/>
        <p:nvPr/>
      </p:nvGrpSpPr>
      <p:grpSpPr>
        <a:xfrm>
          <a:off x="0" y="0"/>
          <a:ext cx="0" cy="0"/>
          <a:chOff x="0" y="0"/>
          <a:chExt cx="0" cy="0"/>
        </a:xfrm>
      </p:grpSpPr>
      <p:sp>
        <p:nvSpPr>
          <p:cNvPr id="801" name="Google Shape;801;p66">
            <a:extLst>
              <a:ext uri="{FF2B5EF4-FFF2-40B4-BE49-F238E27FC236}">
                <a16:creationId xmlns:a16="http://schemas.microsoft.com/office/drawing/2014/main" id="{5C520F2D-54F2-3EF8-8D47-A2764289829A}"/>
              </a:ext>
            </a:extLst>
          </p:cNvPr>
          <p:cNvSpPr txBox="1"/>
          <p:nvPr/>
        </p:nvSpPr>
        <p:spPr>
          <a:xfrm>
            <a:off x="2659125" y="152150"/>
            <a:ext cx="458211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Directional Stimulus Prompting (DSP)</a:t>
            </a:r>
          </a:p>
        </p:txBody>
      </p:sp>
      <p:pic>
        <p:nvPicPr>
          <p:cNvPr id="3" name="Picture 2">
            <a:extLst>
              <a:ext uri="{FF2B5EF4-FFF2-40B4-BE49-F238E27FC236}">
                <a16:creationId xmlns:a16="http://schemas.microsoft.com/office/drawing/2014/main" id="{9B647EEA-E389-A661-84DE-9E1BAD8AC4EB}"/>
              </a:ext>
            </a:extLst>
          </p:cNvPr>
          <p:cNvPicPr>
            <a:picLocks noChangeAspect="1"/>
          </p:cNvPicPr>
          <p:nvPr/>
        </p:nvPicPr>
        <p:blipFill>
          <a:blip r:embed="rId3"/>
          <a:srcRect l="1419" t="46845" r="78379" b="16550"/>
          <a:stretch>
            <a:fillRect/>
          </a:stretch>
        </p:blipFill>
        <p:spPr>
          <a:xfrm>
            <a:off x="661640" y="2563924"/>
            <a:ext cx="1516567" cy="877639"/>
          </a:xfrm>
          <a:prstGeom prst="rect">
            <a:avLst/>
          </a:prstGeom>
        </p:spPr>
      </p:pic>
      <p:sp>
        <p:nvSpPr>
          <p:cNvPr id="5" name="TextBox 4">
            <a:extLst>
              <a:ext uri="{FF2B5EF4-FFF2-40B4-BE49-F238E27FC236}">
                <a16:creationId xmlns:a16="http://schemas.microsoft.com/office/drawing/2014/main" id="{2759827E-946F-2ED0-CAED-B34F003CA45F}"/>
              </a:ext>
            </a:extLst>
          </p:cNvPr>
          <p:cNvSpPr txBox="1"/>
          <p:nvPr/>
        </p:nvSpPr>
        <p:spPr>
          <a:xfrm>
            <a:off x="1708825" y="4445636"/>
            <a:ext cx="5965863" cy="330411"/>
          </a:xfrm>
          <a:prstGeom prst="rect">
            <a:avLst/>
          </a:prstGeom>
          <a:noFill/>
        </p:spPr>
        <p:txBody>
          <a:bodyPr wrap="square">
            <a:spAutoFit/>
          </a:bodyPr>
          <a:lstStyle/>
          <a:p>
            <a:pPr algn="ctr">
              <a:lnSpc>
                <a:spcPts val="2099"/>
              </a:lnSpc>
              <a:spcAft>
                <a:spcPts val="900"/>
              </a:spcAft>
              <a:buNone/>
            </a:pPr>
            <a:r>
              <a:rPr lang="en-IN" sz="1200" b="1" i="0" dirty="0">
                <a:solidFill>
                  <a:srgbClr val="000000"/>
                </a:solidFill>
                <a:effectLst/>
                <a:latin typeface="Times New Roman" panose="02020603050405020304" pitchFamily="18" charset="0"/>
                <a:cs typeface="Times New Roman" panose="02020603050405020304" pitchFamily="18" charset="0"/>
              </a:rPr>
              <a:t>Guiding Large Language Models via Directional Stimulus Prompting, </a:t>
            </a:r>
            <a:r>
              <a:rPr lang="en-IN" sz="1200" b="1" i="0" dirty="0" err="1">
                <a:solidFill>
                  <a:srgbClr val="000000"/>
                </a:solidFill>
                <a:effectLst/>
                <a:latin typeface="Times New Roman" panose="02020603050405020304" pitchFamily="18" charset="0"/>
                <a:cs typeface="Times New Roman" panose="02020603050405020304" pitchFamily="18" charset="0"/>
              </a:rPr>
              <a:t>NeurIPS</a:t>
            </a:r>
            <a:r>
              <a:rPr lang="en-IN" sz="1200" b="1" i="0" dirty="0">
                <a:solidFill>
                  <a:srgbClr val="000000"/>
                </a:solidFill>
                <a:effectLst/>
                <a:latin typeface="Times New Roman" panose="02020603050405020304" pitchFamily="18" charset="0"/>
                <a:cs typeface="Times New Roman" panose="02020603050405020304" pitchFamily="18" charset="0"/>
              </a:rPr>
              <a:t> 2023</a:t>
            </a:r>
          </a:p>
        </p:txBody>
      </p:sp>
      <p:pic>
        <p:nvPicPr>
          <p:cNvPr id="7" name="Picture 6">
            <a:extLst>
              <a:ext uri="{FF2B5EF4-FFF2-40B4-BE49-F238E27FC236}">
                <a16:creationId xmlns:a16="http://schemas.microsoft.com/office/drawing/2014/main" id="{6E66290A-CA66-761D-164F-74F9403B491A}"/>
              </a:ext>
            </a:extLst>
          </p:cNvPr>
          <p:cNvPicPr>
            <a:picLocks noChangeAspect="1"/>
          </p:cNvPicPr>
          <p:nvPr/>
        </p:nvPicPr>
        <p:blipFill>
          <a:blip r:embed="rId4"/>
          <a:stretch>
            <a:fillRect/>
          </a:stretch>
        </p:blipFill>
        <p:spPr>
          <a:xfrm>
            <a:off x="2646248" y="2512137"/>
            <a:ext cx="1086002" cy="981212"/>
          </a:xfrm>
          <a:prstGeom prst="rect">
            <a:avLst/>
          </a:prstGeom>
        </p:spPr>
      </p:pic>
      <p:cxnSp>
        <p:nvCxnSpPr>
          <p:cNvPr id="9" name="Straight Arrow Connector 8">
            <a:extLst>
              <a:ext uri="{FF2B5EF4-FFF2-40B4-BE49-F238E27FC236}">
                <a16:creationId xmlns:a16="http://schemas.microsoft.com/office/drawing/2014/main" id="{A30C91B7-C0DB-6891-B93B-FF8D92808B63}"/>
              </a:ext>
            </a:extLst>
          </p:cNvPr>
          <p:cNvCxnSpPr>
            <a:cxnSpLocks/>
            <a:stCxn id="3" idx="3"/>
            <a:endCxn id="7" idx="1"/>
          </p:cNvCxnSpPr>
          <p:nvPr/>
        </p:nvCxnSpPr>
        <p:spPr>
          <a:xfrm flipV="1">
            <a:off x="2178207" y="3002743"/>
            <a:ext cx="468041" cy="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D9AC11F-52B8-3920-4635-1D7CC451707D}"/>
              </a:ext>
            </a:extLst>
          </p:cNvPr>
          <p:cNvPicPr>
            <a:picLocks noChangeAspect="1"/>
          </p:cNvPicPr>
          <p:nvPr/>
        </p:nvPicPr>
        <p:blipFill>
          <a:blip r:embed="rId5"/>
          <a:stretch>
            <a:fillRect/>
          </a:stretch>
        </p:blipFill>
        <p:spPr>
          <a:xfrm>
            <a:off x="4200291" y="2455087"/>
            <a:ext cx="971686" cy="1057423"/>
          </a:xfrm>
          <a:prstGeom prst="rect">
            <a:avLst/>
          </a:prstGeom>
        </p:spPr>
      </p:pic>
      <p:pic>
        <p:nvPicPr>
          <p:cNvPr id="14" name="Picture 13">
            <a:extLst>
              <a:ext uri="{FF2B5EF4-FFF2-40B4-BE49-F238E27FC236}">
                <a16:creationId xmlns:a16="http://schemas.microsoft.com/office/drawing/2014/main" id="{C2251C93-B681-9855-A52F-5EF508FCEC78}"/>
              </a:ext>
            </a:extLst>
          </p:cNvPr>
          <p:cNvPicPr>
            <a:picLocks noChangeAspect="1"/>
          </p:cNvPicPr>
          <p:nvPr/>
        </p:nvPicPr>
        <p:blipFill>
          <a:blip r:embed="rId6"/>
          <a:stretch>
            <a:fillRect/>
          </a:stretch>
        </p:blipFill>
        <p:spPr>
          <a:xfrm>
            <a:off x="5640018" y="2474674"/>
            <a:ext cx="1271035" cy="1096579"/>
          </a:xfrm>
          <a:prstGeom prst="rect">
            <a:avLst/>
          </a:prstGeom>
        </p:spPr>
      </p:pic>
      <p:cxnSp>
        <p:nvCxnSpPr>
          <p:cNvPr id="15" name="Straight Arrow Connector 14">
            <a:extLst>
              <a:ext uri="{FF2B5EF4-FFF2-40B4-BE49-F238E27FC236}">
                <a16:creationId xmlns:a16="http://schemas.microsoft.com/office/drawing/2014/main" id="{B6A885F0-5107-75C2-1598-75C9DAE7B3C3}"/>
              </a:ext>
            </a:extLst>
          </p:cNvPr>
          <p:cNvCxnSpPr>
            <a:cxnSpLocks/>
          </p:cNvCxnSpPr>
          <p:nvPr/>
        </p:nvCxnSpPr>
        <p:spPr>
          <a:xfrm flipV="1">
            <a:off x="3661319" y="3022962"/>
            <a:ext cx="468041" cy="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4F334A-FC93-992D-1F1A-EFB112C7296D}"/>
              </a:ext>
            </a:extLst>
          </p:cNvPr>
          <p:cNvCxnSpPr>
            <a:cxnSpLocks/>
          </p:cNvCxnSpPr>
          <p:nvPr/>
        </p:nvCxnSpPr>
        <p:spPr>
          <a:xfrm flipV="1">
            <a:off x="5171977" y="3002743"/>
            <a:ext cx="468041" cy="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91A8C29-50B4-73DB-DCF0-2BD4BE074B7C}"/>
              </a:ext>
            </a:extLst>
          </p:cNvPr>
          <p:cNvCxnSpPr>
            <a:cxnSpLocks/>
          </p:cNvCxnSpPr>
          <p:nvPr/>
        </p:nvCxnSpPr>
        <p:spPr>
          <a:xfrm flipV="1">
            <a:off x="6911053" y="3022961"/>
            <a:ext cx="468041" cy="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C4DD8AEA-6DDB-4511-A446-107579332FA9}"/>
              </a:ext>
            </a:extLst>
          </p:cNvPr>
          <p:cNvPicPr>
            <a:picLocks noChangeAspect="1"/>
          </p:cNvPicPr>
          <p:nvPr/>
        </p:nvPicPr>
        <p:blipFill>
          <a:blip r:embed="rId7"/>
          <a:stretch>
            <a:fillRect/>
          </a:stretch>
        </p:blipFill>
        <p:spPr>
          <a:xfrm>
            <a:off x="7407672" y="1478520"/>
            <a:ext cx="1190791" cy="533474"/>
          </a:xfrm>
          <a:prstGeom prst="rect">
            <a:avLst/>
          </a:prstGeom>
        </p:spPr>
      </p:pic>
      <p:pic>
        <p:nvPicPr>
          <p:cNvPr id="23" name="Picture 22">
            <a:extLst>
              <a:ext uri="{FF2B5EF4-FFF2-40B4-BE49-F238E27FC236}">
                <a16:creationId xmlns:a16="http://schemas.microsoft.com/office/drawing/2014/main" id="{72D55FD4-5A30-63B8-1C7E-5E5251CD6053}"/>
              </a:ext>
            </a:extLst>
          </p:cNvPr>
          <p:cNvPicPr>
            <a:picLocks noChangeAspect="1"/>
          </p:cNvPicPr>
          <p:nvPr/>
        </p:nvPicPr>
        <p:blipFill>
          <a:blip r:embed="rId8"/>
          <a:stretch>
            <a:fillRect/>
          </a:stretch>
        </p:blipFill>
        <p:spPr>
          <a:xfrm>
            <a:off x="7379094" y="2533591"/>
            <a:ext cx="1247949" cy="1019317"/>
          </a:xfrm>
          <a:prstGeom prst="rect">
            <a:avLst/>
          </a:prstGeom>
        </p:spPr>
      </p:pic>
      <p:cxnSp>
        <p:nvCxnSpPr>
          <p:cNvPr id="24" name="Straight Arrow Connector 23">
            <a:extLst>
              <a:ext uri="{FF2B5EF4-FFF2-40B4-BE49-F238E27FC236}">
                <a16:creationId xmlns:a16="http://schemas.microsoft.com/office/drawing/2014/main" id="{BF047515-FC78-90D3-CAEE-A816903EF18F}"/>
              </a:ext>
            </a:extLst>
          </p:cNvPr>
          <p:cNvCxnSpPr>
            <a:cxnSpLocks/>
            <a:stCxn id="23" idx="0"/>
            <a:endCxn id="21" idx="2"/>
          </p:cNvCxnSpPr>
          <p:nvPr/>
        </p:nvCxnSpPr>
        <p:spPr>
          <a:xfrm flipH="1" flipV="1">
            <a:off x="8003068" y="2011994"/>
            <a:ext cx="1" cy="521597"/>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E3298C3F-86DD-ABB0-48F0-2B169AD0A94A}"/>
              </a:ext>
            </a:extLst>
          </p:cNvPr>
          <p:cNvCxnSpPr>
            <a:cxnSpLocks/>
            <a:endCxn id="7" idx="0"/>
          </p:cNvCxnSpPr>
          <p:nvPr/>
        </p:nvCxnSpPr>
        <p:spPr>
          <a:xfrm rot="10800000" flipV="1">
            <a:off x="3189249" y="1826529"/>
            <a:ext cx="4189846" cy="685608"/>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B4E18EC-6198-FFC3-C9A9-0FD12E2108E0}"/>
              </a:ext>
            </a:extLst>
          </p:cNvPr>
          <p:cNvPicPr>
            <a:picLocks noChangeAspect="1"/>
          </p:cNvPicPr>
          <p:nvPr/>
        </p:nvPicPr>
        <p:blipFill>
          <a:blip r:embed="rId9"/>
          <a:stretch>
            <a:fillRect/>
          </a:stretch>
        </p:blipFill>
        <p:spPr>
          <a:xfrm>
            <a:off x="2578366" y="1385359"/>
            <a:ext cx="1221765" cy="595735"/>
          </a:xfrm>
          <a:prstGeom prst="rect">
            <a:avLst/>
          </a:prstGeom>
        </p:spPr>
      </p:pic>
      <p:cxnSp>
        <p:nvCxnSpPr>
          <p:cNvPr id="36" name="Straight Arrow Connector 35">
            <a:extLst>
              <a:ext uri="{FF2B5EF4-FFF2-40B4-BE49-F238E27FC236}">
                <a16:creationId xmlns:a16="http://schemas.microsoft.com/office/drawing/2014/main" id="{1C7E4F11-AB60-A12C-AB2B-D1C242311A4D}"/>
              </a:ext>
            </a:extLst>
          </p:cNvPr>
          <p:cNvCxnSpPr>
            <a:cxnSpLocks/>
            <a:stCxn id="35" idx="2"/>
            <a:endCxn id="7" idx="0"/>
          </p:cNvCxnSpPr>
          <p:nvPr/>
        </p:nvCxnSpPr>
        <p:spPr>
          <a:xfrm>
            <a:off x="3189249" y="1981094"/>
            <a:ext cx="0" cy="53104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B1128B88-37BD-EE41-C5C6-ED8E0AE45C59}"/>
              </a:ext>
            </a:extLst>
          </p:cNvPr>
          <p:cNvPicPr>
            <a:picLocks noChangeAspect="1"/>
          </p:cNvPicPr>
          <p:nvPr/>
        </p:nvPicPr>
        <p:blipFill>
          <a:blip r:embed="rId10"/>
          <a:stretch>
            <a:fillRect/>
          </a:stretch>
        </p:blipFill>
        <p:spPr>
          <a:xfrm>
            <a:off x="4686134" y="1597583"/>
            <a:ext cx="1009791" cy="323895"/>
          </a:xfrm>
          <a:prstGeom prst="rect">
            <a:avLst/>
          </a:prstGeom>
        </p:spPr>
      </p:pic>
      <p:pic>
        <p:nvPicPr>
          <p:cNvPr id="44" name="Picture 43">
            <a:extLst>
              <a:ext uri="{FF2B5EF4-FFF2-40B4-BE49-F238E27FC236}">
                <a16:creationId xmlns:a16="http://schemas.microsoft.com/office/drawing/2014/main" id="{4D0C4BB0-DF47-FF9B-3919-A561B6354BCD}"/>
              </a:ext>
            </a:extLst>
          </p:cNvPr>
          <p:cNvPicPr>
            <a:picLocks noChangeAspect="1"/>
          </p:cNvPicPr>
          <p:nvPr/>
        </p:nvPicPr>
        <p:blipFill>
          <a:blip r:embed="rId11"/>
          <a:stretch>
            <a:fillRect/>
          </a:stretch>
        </p:blipFill>
        <p:spPr>
          <a:xfrm>
            <a:off x="2249137" y="2019605"/>
            <a:ext cx="924054" cy="247685"/>
          </a:xfrm>
          <a:prstGeom prst="rect">
            <a:avLst/>
          </a:prstGeom>
        </p:spPr>
      </p:pic>
      <p:sp>
        <p:nvSpPr>
          <p:cNvPr id="45" name="Google Shape;803;p66">
            <a:extLst>
              <a:ext uri="{FF2B5EF4-FFF2-40B4-BE49-F238E27FC236}">
                <a16:creationId xmlns:a16="http://schemas.microsoft.com/office/drawing/2014/main" id="{7B9F8E08-F4AF-2EBC-91AE-B9D080E9B245}"/>
              </a:ext>
            </a:extLst>
          </p:cNvPr>
          <p:cNvSpPr txBox="1"/>
          <p:nvPr/>
        </p:nvSpPr>
        <p:spPr>
          <a:xfrm>
            <a:off x="431182" y="445298"/>
            <a:ext cx="8405100" cy="992549"/>
          </a:xfrm>
          <a:prstGeom prst="rect">
            <a:avLst/>
          </a:prstGeom>
          <a:noFill/>
          <a:ln>
            <a:noFill/>
          </a:ln>
        </p:spPr>
        <p:txBody>
          <a:bodyPr spcFirstLastPara="1" wrap="square" lIns="91425" tIns="91425" rIns="91425" bIns="91425" anchor="t" anchorCtr="0">
            <a:spAutoFit/>
          </a:bodyPr>
          <a:lstStyle/>
          <a:p>
            <a:pPr marL="165100" lvl="0">
              <a:lnSpc>
                <a:spcPct val="250000"/>
              </a:lnSpc>
              <a:spcBef>
                <a:spcPts val="1500"/>
              </a:spcBef>
              <a:buClr>
                <a:schemeClr val="dk1"/>
              </a:buClr>
              <a:buSzPts val="1000"/>
            </a:pPr>
            <a:r>
              <a:rPr lang="en-US" sz="1600" b="1" dirty="0">
                <a:solidFill>
                  <a:schemeClr val="dk1"/>
                </a:solidFill>
                <a:latin typeface="Times New Roman" panose="02020603050405020304" pitchFamily="18" charset="0"/>
                <a:ea typeface="Mulish Light"/>
                <a:cs typeface="Times New Roman" panose="02020603050405020304" pitchFamily="18" charset="0"/>
                <a:sym typeface="Mulish Light"/>
              </a:rPr>
              <a:t>Workflow:</a:t>
            </a:r>
          </a:p>
        </p:txBody>
      </p:sp>
      <p:cxnSp>
        <p:nvCxnSpPr>
          <p:cNvPr id="2" name="Connector: Curved 1">
            <a:extLst>
              <a:ext uri="{FF2B5EF4-FFF2-40B4-BE49-F238E27FC236}">
                <a16:creationId xmlns:a16="http://schemas.microsoft.com/office/drawing/2014/main" id="{1707E81F-00FC-D47E-8441-1EB76435498A}"/>
              </a:ext>
            </a:extLst>
          </p:cNvPr>
          <p:cNvCxnSpPr>
            <a:cxnSpLocks/>
            <a:stCxn id="3" idx="2"/>
            <a:endCxn id="14" idx="2"/>
          </p:cNvCxnSpPr>
          <p:nvPr/>
        </p:nvCxnSpPr>
        <p:spPr>
          <a:xfrm rot="16200000" flipH="1">
            <a:off x="3782885" y="1078602"/>
            <a:ext cx="129690" cy="4855612"/>
          </a:xfrm>
          <a:prstGeom prst="curvedConnector3">
            <a:avLst>
              <a:gd name="adj1" fmla="val 276266"/>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66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5932951A-7287-DAC6-4C57-116AC3B21C35}"/>
            </a:ext>
          </a:extLst>
        </p:cNvPr>
        <p:cNvGrpSpPr/>
        <p:nvPr/>
      </p:nvGrpSpPr>
      <p:grpSpPr>
        <a:xfrm>
          <a:off x="0" y="0"/>
          <a:ext cx="0" cy="0"/>
          <a:chOff x="0" y="0"/>
          <a:chExt cx="0" cy="0"/>
        </a:xfrm>
      </p:grpSpPr>
      <p:sp>
        <p:nvSpPr>
          <p:cNvPr id="801" name="Google Shape;801;p66">
            <a:extLst>
              <a:ext uri="{FF2B5EF4-FFF2-40B4-BE49-F238E27FC236}">
                <a16:creationId xmlns:a16="http://schemas.microsoft.com/office/drawing/2014/main" id="{D60228AB-75CC-2CF4-9511-66A58D0C5388}"/>
              </a:ext>
            </a:extLst>
          </p:cNvPr>
          <p:cNvSpPr txBox="1"/>
          <p:nvPr/>
        </p:nvSpPr>
        <p:spPr>
          <a:xfrm>
            <a:off x="2659125" y="152150"/>
            <a:ext cx="458211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Directional Stimulus Prompting (DSP)</a:t>
            </a:r>
          </a:p>
        </p:txBody>
      </p:sp>
      <p:sp>
        <p:nvSpPr>
          <p:cNvPr id="5" name="TextBox 4">
            <a:extLst>
              <a:ext uri="{FF2B5EF4-FFF2-40B4-BE49-F238E27FC236}">
                <a16:creationId xmlns:a16="http://schemas.microsoft.com/office/drawing/2014/main" id="{3300A1B7-0517-9D71-177F-D205B6F37D4F}"/>
              </a:ext>
            </a:extLst>
          </p:cNvPr>
          <p:cNvSpPr txBox="1"/>
          <p:nvPr/>
        </p:nvSpPr>
        <p:spPr>
          <a:xfrm>
            <a:off x="2230118" y="4546489"/>
            <a:ext cx="5965863" cy="323486"/>
          </a:xfrm>
          <a:prstGeom prst="rect">
            <a:avLst/>
          </a:prstGeom>
          <a:noFill/>
        </p:spPr>
        <p:txBody>
          <a:bodyPr wrap="square">
            <a:spAutoFit/>
          </a:bodyPr>
          <a:lstStyle/>
          <a:p>
            <a:pPr algn="ctr">
              <a:lnSpc>
                <a:spcPts val="2099"/>
              </a:lnSpc>
              <a:spcAft>
                <a:spcPts val="900"/>
              </a:spcAft>
              <a:buNone/>
            </a:pPr>
            <a:r>
              <a:rPr lang="en-IN" sz="1000" b="1" i="0" dirty="0">
                <a:solidFill>
                  <a:srgbClr val="000000"/>
                </a:solidFill>
                <a:effectLst/>
                <a:latin typeface="+mj-lt"/>
              </a:rPr>
              <a:t>Guiding Large Language Models via Directional Stimulus Prompting, </a:t>
            </a:r>
            <a:r>
              <a:rPr lang="en-IN" sz="1000" b="1" i="0" dirty="0" err="1">
                <a:solidFill>
                  <a:srgbClr val="000000"/>
                </a:solidFill>
                <a:effectLst/>
                <a:latin typeface="+mj-lt"/>
              </a:rPr>
              <a:t>NeurIPS</a:t>
            </a:r>
            <a:r>
              <a:rPr lang="en-IN" sz="1000" b="1" i="0" dirty="0">
                <a:solidFill>
                  <a:srgbClr val="000000"/>
                </a:solidFill>
                <a:effectLst/>
                <a:latin typeface="+mj-lt"/>
              </a:rPr>
              <a:t> 2023</a:t>
            </a:r>
          </a:p>
        </p:txBody>
      </p:sp>
      <p:pic>
        <p:nvPicPr>
          <p:cNvPr id="3" name="Picture 2">
            <a:extLst>
              <a:ext uri="{FF2B5EF4-FFF2-40B4-BE49-F238E27FC236}">
                <a16:creationId xmlns:a16="http://schemas.microsoft.com/office/drawing/2014/main" id="{E59F76CE-F1DD-DA70-DBD5-6E639B5976BE}"/>
              </a:ext>
            </a:extLst>
          </p:cNvPr>
          <p:cNvPicPr>
            <a:picLocks noChangeAspect="1"/>
          </p:cNvPicPr>
          <p:nvPr/>
        </p:nvPicPr>
        <p:blipFill>
          <a:blip r:embed="rId3"/>
          <a:stretch>
            <a:fillRect/>
          </a:stretch>
        </p:blipFill>
        <p:spPr>
          <a:xfrm>
            <a:off x="1161574" y="493735"/>
            <a:ext cx="6820852" cy="1590897"/>
          </a:xfrm>
          <a:prstGeom prst="rect">
            <a:avLst/>
          </a:prstGeom>
        </p:spPr>
      </p:pic>
      <p:pic>
        <p:nvPicPr>
          <p:cNvPr id="7" name="Picture 6">
            <a:extLst>
              <a:ext uri="{FF2B5EF4-FFF2-40B4-BE49-F238E27FC236}">
                <a16:creationId xmlns:a16="http://schemas.microsoft.com/office/drawing/2014/main" id="{9E916A2E-8AE1-6DDD-7958-F385B7041B4D}"/>
              </a:ext>
            </a:extLst>
          </p:cNvPr>
          <p:cNvPicPr>
            <a:picLocks noChangeAspect="1"/>
          </p:cNvPicPr>
          <p:nvPr/>
        </p:nvPicPr>
        <p:blipFill>
          <a:blip r:embed="rId4"/>
          <a:stretch>
            <a:fillRect/>
          </a:stretch>
        </p:blipFill>
        <p:spPr>
          <a:xfrm>
            <a:off x="4292273" y="2084632"/>
            <a:ext cx="3562847" cy="2152950"/>
          </a:xfrm>
          <a:prstGeom prst="rect">
            <a:avLst/>
          </a:prstGeom>
        </p:spPr>
      </p:pic>
      <p:pic>
        <p:nvPicPr>
          <p:cNvPr id="9" name="Picture 8">
            <a:extLst>
              <a:ext uri="{FF2B5EF4-FFF2-40B4-BE49-F238E27FC236}">
                <a16:creationId xmlns:a16="http://schemas.microsoft.com/office/drawing/2014/main" id="{24ADEBD6-6749-9A8D-4A28-7F56E3DE53D9}"/>
              </a:ext>
            </a:extLst>
          </p:cNvPr>
          <p:cNvPicPr>
            <a:picLocks noChangeAspect="1"/>
          </p:cNvPicPr>
          <p:nvPr/>
        </p:nvPicPr>
        <p:blipFill>
          <a:blip r:embed="rId5"/>
          <a:stretch>
            <a:fillRect/>
          </a:stretch>
        </p:blipFill>
        <p:spPr>
          <a:xfrm>
            <a:off x="1272427" y="2117974"/>
            <a:ext cx="3019846" cy="2086266"/>
          </a:xfrm>
          <a:prstGeom prst="rect">
            <a:avLst/>
          </a:prstGeom>
        </p:spPr>
      </p:pic>
      <p:sp>
        <p:nvSpPr>
          <p:cNvPr id="10" name="Rectangle 9">
            <a:extLst>
              <a:ext uri="{FF2B5EF4-FFF2-40B4-BE49-F238E27FC236}">
                <a16:creationId xmlns:a16="http://schemas.microsoft.com/office/drawing/2014/main" id="{59701A1D-C46E-D258-41D8-F9D89B6E4FEE}"/>
              </a:ext>
            </a:extLst>
          </p:cNvPr>
          <p:cNvSpPr/>
          <p:nvPr/>
        </p:nvSpPr>
        <p:spPr>
          <a:xfrm>
            <a:off x="4308726" y="2084632"/>
            <a:ext cx="3562847" cy="208626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963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69"/>
          <p:cNvSpPr txBox="1"/>
          <p:nvPr/>
        </p:nvSpPr>
        <p:spPr>
          <a:xfrm>
            <a:off x="1948650" y="1803475"/>
            <a:ext cx="5544900" cy="9234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4800">
                <a:solidFill>
                  <a:schemeClr val="dk1"/>
                </a:solidFill>
                <a:latin typeface="Mulish SemiBold"/>
                <a:ea typeface="Mulish SemiBold"/>
                <a:cs typeface="Mulish SemiBold"/>
                <a:sym typeface="Mulish SemiBold"/>
              </a:rPr>
              <a:t>RAG</a:t>
            </a:r>
            <a:endParaRPr sz="4800">
              <a:solidFill>
                <a:schemeClr val="dk1"/>
              </a:solidFill>
              <a:latin typeface="Mulish SemiBold"/>
              <a:ea typeface="Mulish SemiBold"/>
              <a:cs typeface="Mulish SemiBold"/>
              <a:sym typeface="Mulish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70"/>
          <p:cNvSpPr txBox="1"/>
          <p:nvPr/>
        </p:nvSpPr>
        <p:spPr>
          <a:xfrm>
            <a:off x="2718600" y="229100"/>
            <a:ext cx="405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Retrieval Augmented Generation</a:t>
            </a:r>
            <a:endParaRPr sz="2000">
              <a:solidFill>
                <a:schemeClr val="dk1"/>
              </a:solidFill>
            </a:endParaRPr>
          </a:p>
        </p:txBody>
      </p:sp>
      <p:sp>
        <p:nvSpPr>
          <p:cNvPr id="845" name="Google Shape;845;p70"/>
          <p:cNvSpPr txBox="1"/>
          <p:nvPr/>
        </p:nvSpPr>
        <p:spPr>
          <a:xfrm>
            <a:off x="7489800" y="4704625"/>
            <a:ext cx="1654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https://arxiv.org/pdf/2404.10981</a:t>
            </a:r>
            <a:r>
              <a:rPr lang="en-GB" sz="500" u="sng">
                <a:solidFill>
                  <a:schemeClr val="hlink"/>
                </a:solidFill>
                <a:hlinkClick r:id="rId4"/>
              </a:rPr>
              <a:t>https://ai.meta.com/blog/retrieval-augmented-generation-streamlining-the-creation-of-intelligent-natural-language-processing-models/</a:t>
            </a:r>
            <a:endParaRPr sz="500"/>
          </a:p>
        </p:txBody>
      </p:sp>
      <p:sp>
        <p:nvSpPr>
          <p:cNvPr id="846" name="Google Shape;846;p70"/>
          <p:cNvSpPr/>
          <p:nvPr/>
        </p:nvSpPr>
        <p:spPr>
          <a:xfrm>
            <a:off x="2188725" y="861300"/>
            <a:ext cx="4587000" cy="932100"/>
          </a:xfrm>
          <a:prstGeom prst="rect">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7" name="Google Shape;847;p70"/>
          <p:cNvSpPr/>
          <p:nvPr/>
        </p:nvSpPr>
        <p:spPr>
          <a:xfrm>
            <a:off x="2290050" y="1023425"/>
            <a:ext cx="4377600" cy="597900"/>
          </a:xfrm>
          <a:prstGeom prst="roundRect">
            <a:avLst>
              <a:gd name="adj" fmla="val 16667"/>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8" name="Google Shape;848;p70"/>
          <p:cNvSpPr/>
          <p:nvPr/>
        </p:nvSpPr>
        <p:spPr>
          <a:xfrm>
            <a:off x="2442450" y="1175825"/>
            <a:ext cx="1043400" cy="273300"/>
          </a:xfrm>
          <a:prstGeom prst="roundRect">
            <a:avLst>
              <a:gd name="adj" fmla="val 16667"/>
            </a:avLst>
          </a:prstGeom>
          <a:solidFill>
            <a:srgbClr val="D9EAD3"/>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Light"/>
                <a:ea typeface="Mulish Light"/>
                <a:cs typeface="Mulish Light"/>
                <a:sym typeface="Mulish Light"/>
              </a:rPr>
              <a:t>Indexing</a:t>
            </a:r>
            <a:endParaRPr sz="1200">
              <a:latin typeface="Mulish Light"/>
              <a:ea typeface="Mulish Light"/>
              <a:cs typeface="Mulish Light"/>
              <a:sym typeface="Mulish Light"/>
            </a:endParaRPr>
          </a:p>
        </p:txBody>
      </p:sp>
      <p:sp>
        <p:nvSpPr>
          <p:cNvPr id="849" name="Google Shape;849;p70"/>
          <p:cNvSpPr/>
          <p:nvPr/>
        </p:nvSpPr>
        <p:spPr>
          <a:xfrm>
            <a:off x="3967450" y="1175825"/>
            <a:ext cx="1043400" cy="273300"/>
          </a:xfrm>
          <a:prstGeom prst="roundRect">
            <a:avLst>
              <a:gd name="adj" fmla="val 16667"/>
            </a:avLst>
          </a:prstGeom>
          <a:solidFill>
            <a:srgbClr val="FFF2CC"/>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Light"/>
                <a:ea typeface="Mulish Light"/>
                <a:cs typeface="Mulish Light"/>
                <a:sym typeface="Mulish Light"/>
              </a:rPr>
              <a:t>Retrieval</a:t>
            </a:r>
            <a:endParaRPr sz="1200">
              <a:latin typeface="Mulish Light"/>
              <a:ea typeface="Mulish Light"/>
              <a:cs typeface="Mulish Light"/>
              <a:sym typeface="Mulish Light"/>
            </a:endParaRPr>
          </a:p>
        </p:txBody>
      </p:sp>
      <p:sp>
        <p:nvSpPr>
          <p:cNvPr id="850" name="Google Shape;850;p70"/>
          <p:cNvSpPr/>
          <p:nvPr/>
        </p:nvSpPr>
        <p:spPr>
          <a:xfrm>
            <a:off x="5492450" y="1185725"/>
            <a:ext cx="1104000" cy="273300"/>
          </a:xfrm>
          <a:prstGeom prst="roundRect">
            <a:avLst>
              <a:gd name="adj" fmla="val 16667"/>
            </a:avLst>
          </a:prstGeom>
          <a:solidFill>
            <a:srgbClr val="FCE5CD"/>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Light"/>
                <a:ea typeface="Mulish Light"/>
                <a:cs typeface="Mulish Light"/>
                <a:sym typeface="Mulish Light"/>
              </a:rPr>
              <a:t>Generation</a:t>
            </a:r>
            <a:endParaRPr sz="1200">
              <a:latin typeface="Mulish Light"/>
              <a:ea typeface="Mulish Light"/>
              <a:cs typeface="Mulish Light"/>
              <a:sym typeface="Mulish Light"/>
            </a:endParaRPr>
          </a:p>
        </p:txBody>
      </p:sp>
      <p:cxnSp>
        <p:nvCxnSpPr>
          <p:cNvPr id="851" name="Google Shape;851;p70"/>
          <p:cNvCxnSpPr>
            <a:stCxn id="848" idx="3"/>
            <a:endCxn id="849" idx="1"/>
          </p:cNvCxnSpPr>
          <p:nvPr/>
        </p:nvCxnSpPr>
        <p:spPr>
          <a:xfrm>
            <a:off x="3485850" y="1312475"/>
            <a:ext cx="481500" cy="0"/>
          </a:xfrm>
          <a:prstGeom prst="straightConnector1">
            <a:avLst/>
          </a:prstGeom>
          <a:noFill/>
          <a:ln w="9525" cap="flat" cmpd="sng">
            <a:solidFill>
              <a:schemeClr val="dk2"/>
            </a:solidFill>
            <a:prstDash val="solid"/>
            <a:round/>
            <a:headEnd type="none" w="med" len="med"/>
            <a:tailEnd type="triangle" w="med" len="med"/>
          </a:ln>
        </p:spPr>
      </p:cxnSp>
      <p:cxnSp>
        <p:nvCxnSpPr>
          <p:cNvPr id="852" name="Google Shape;852;p70"/>
          <p:cNvCxnSpPr>
            <a:stCxn id="849" idx="3"/>
            <a:endCxn id="850" idx="1"/>
          </p:cNvCxnSpPr>
          <p:nvPr/>
        </p:nvCxnSpPr>
        <p:spPr>
          <a:xfrm>
            <a:off x="5010850" y="1312475"/>
            <a:ext cx="481500" cy="9900"/>
          </a:xfrm>
          <a:prstGeom prst="straightConnector1">
            <a:avLst/>
          </a:prstGeom>
          <a:noFill/>
          <a:ln w="9525" cap="flat" cmpd="sng">
            <a:solidFill>
              <a:schemeClr val="dk2"/>
            </a:solidFill>
            <a:prstDash val="solid"/>
            <a:round/>
            <a:headEnd type="none" w="med" len="med"/>
            <a:tailEnd type="triangle" w="med" len="med"/>
          </a:ln>
        </p:spPr>
      </p:cxnSp>
      <p:sp>
        <p:nvSpPr>
          <p:cNvPr id="853" name="Google Shape;853;p70"/>
          <p:cNvSpPr txBox="1"/>
          <p:nvPr/>
        </p:nvSpPr>
        <p:spPr>
          <a:xfrm>
            <a:off x="3426550" y="1890475"/>
            <a:ext cx="21252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latin typeface="Mulish Medium"/>
                <a:ea typeface="Mulish Medium"/>
                <a:cs typeface="Mulish Medium"/>
                <a:sym typeface="Mulish Medium"/>
              </a:rPr>
              <a:t>Basic RAG Workflow</a:t>
            </a:r>
            <a:endParaRPr>
              <a:solidFill>
                <a:schemeClr val="dk2"/>
              </a:solidFill>
              <a:latin typeface="Mulish Medium"/>
              <a:ea typeface="Mulish Medium"/>
              <a:cs typeface="Mulish Medium"/>
              <a:sym typeface="Mulish Medium"/>
            </a:endParaRPr>
          </a:p>
        </p:txBody>
      </p:sp>
      <p:sp>
        <p:nvSpPr>
          <p:cNvPr id="854" name="Google Shape;854;p70"/>
          <p:cNvSpPr txBox="1"/>
          <p:nvPr/>
        </p:nvSpPr>
        <p:spPr>
          <a:xfrm>
            <a:off x="314550" y="2241925"/>
            <a:ext cx="8514900" cy="276995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Motivation</a:t>
            </a:r>
            <a:r>
              <a:rPr lang="en-GB"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 LLMs can benefit from access to external knowledge sources for factual accuracy and reliability.</a:t>
            </a:r>
            <a:endParaRPr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150000"/>
              </a:lnSpc>
              <a:spcBef>
                <a:spcPts val="0"/>
              </a:spcBef>
              <a:spcAft>
                <a:spcPts val="0"/>
              </a:spcAft>
              <a:buNone/>
            </a:pPr>
            <a:r>
              <a:rPr lang="en-GB"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How (Basic) RAG Works:</a:t>
            </a:r>
            <a:endParaRPr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457200" lvl="0" indent="-292100" algn="l" rtl="0">
              <a:lnSpc>
                <a:spcPct val="150000"/>
              </a:lnSpc>
              <a:spcBef>
                <a:spcPts val="0"/>
              </a:spcBef>
              <a:spcAft>
                <a:spcPts val="0"/>
              </a:spcAft>
              <a:buClr>
                <a:schemeClr val="dk1"/>
              </a:buClr>
              <a:buSzPts val="1000"/>
              <a:buFont typeface="Quicksand"/>
              <a:buChar char="➢"/>
            </a:pPr>
            <a:r>
              <a:rPr lang="en-GB"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Input: User provides a query.</a:t>
            </a:r>
            <a:endParaRPr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457200" lvl="0" indent="-292100" algn="l" rtl="0">
              <a:lnSpc>
                <a:spcPct val="150000"/>
              </a:lnSpc>
              <a:spcBef>
                <a:spcPts val="0"/>
              </a:spcBef>
              <a:spcAft>
                <a:spcPts val="0"/>
              </a:spcAft>
              <a:buClr>
                <a:schemeClr val="dk1"/>
              </a:buClr>
              <a:buSzPts val="1000"/>
              <a:buFont typeface="Quicksand"/>
              <a:buChar char="➢"/>
            </a:pPr>
            <a:r>
              <a:rPr lang="en-GB"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Retrieval: Relevant documents are retrieved from a knowledge source (e.g., Wikipedia).</a:t>
            </a:r>
            <a:endParaRPr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457200" lvl="0" indent="-292100" algn="l" rtl="0">
              <a:lnSpc>
                <a:spcPct val="150000"/>
              </a:lnSpc>
              <a:spcBef>
                <a:spcPts val="0"/>
              </a:spcBef>
              <a:spcAft>
                <a:spcPts val="0"/>
              </a:spcAft>
              <a:buClr>
                <a:schemeClr val="dk1"/>
              </a:buClr>
              <a:buSzPts val="1000"/>
              <a:buFont typeface="Quicksand"/>
              <a:buChar char="➢"/>
            </a:pPr>
            <a:r>
              <a:rPr lang="en-GB"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Generation: The LLM uses the retrieved information to generate a response.</a:t>
            </a:r>
            <a:endParaRPr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150000"/>
              </a:lnSpc>
              <a:spcBef>
                <a:spcPts val="0"/>
              </a:spcBef>
              <a:spcAft>
                <a:spcPts val="0"/>
              </a:spcAft>
              <a:buNone/>
            </a:pPr>
            <a:r>
              <a:rPr lang="en-GB" b="1"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Benefits</a:t>
            </a:r>
            <a:r>
              <a:rPr lang="en-GB"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a:t>
            </a:r>
            <a:endParaRPr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150000"/>
              </a:lnSpc>
              <a:spcBef>
                <a:spcPts val="0"/>
              </a:spcBef>
              <a:spcAft>
                <a:spcPts val="0"/>
              </a:spcAft>
              <a:buNone/>
            </a:pPr>
            <a:r>
              <a:rPr lang="en-GB" dirty="0">
                <a:solidFill>
                  <a:srgbClr val="C00000"/>
                </a:solidFill>
                <a:highlight>
                  <a:srgbClr val="FDFDFD"/>
                </a:highlight>
                <a:latin typeface="Times New Roman" panose="02020603050405020304" pitchFamily="18" charset="0"/>
                <a:ea typeface="Mulish"/>
                <a:cs typeface="Times New Roman" panose="02020603050405020304" pitchFamily="18" charset="0"/>
                <a:sym typeface="Mulish"/>
              </a:rPr>
              <a:t>Factual Consistency:</a:t>
            </a:r>
            <a:r>
              <a:rPr lang="en-GB"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 Improves the accuracy of generated content</a:t>
            </a:r>
            <a:r>
              <a:rPr lang="en-GB" strike="sngStrike"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a:t>
            </a:r>
            <a:endParaRPr strike="sngStrike"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150000"/>
              </a:lnSpc>
              <a:spcBef>
                <a:spcPts val="0"/>
              </a:spcBef>
              <a:spcAft>
                <a:spcPts val="0"/>
              </a:spcAft>
              <a:buNone/>
            </a:pPr>
            <a:r>
              <a:rPr lang="en-GB" dirty="0">
                <a:solidFill>
                  <a:srgbClr val="C00000"/>
                </a:solidFill>
                <a:highlight>
                  <a:srgbClr val="FDFDFD"/>
                </a:highlight>
                <a:latin typeface="Times New Roman" panose="02020603050405020304" pitchFamily="18" charset="0"/>
                <a:ea typeface="Mulish Medium"/>
                <a:cs typeface="Times New Roman" panose="02020603050405020304" pitchFamily="18" charset="0"/>
                <a:sym typeface="Mulish Medium"/>
              </a:rPr>
              <a:t>Up-to-Date Information:</a:t>
            </a:r>
            <a:r>
              <a:rPr lang="en-GB"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rPr>
              <a:t> Allows LLMs to access current information beyond their training data.</a:t>
            </a:r>
            <a:endParaRPr dirty="0">
              <a:solidFill>
                <a:schemeClr val="dk1"/>
              </a:solidFill>
              <a:highlight>
                <a:srgbClr val="FDFDFD"/>
              </a:highlight>
              <a:latin typeface="Times New Roman" panose="02020603050405020304" pitchFamily="18" charset="0"/>
              <a:ea typeface="Quicksand"/>
              <a:cs typeface="Times New Roman" panose="02020603050405020304" pitchFamily="18" charset="0"/>
              <a:sym typeface="Quicksa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4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5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8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5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5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54">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54">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54">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71"/>
          <p:cNvSpPr txBox="1"/>
          <p:nvPr/>
        </p:nvSpPr>
        <p:spPr>
          <a:xfrm>
            <a:off x="2718600" y="149925"/>
            <a:ext cx="405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Retrieval Augmented Generation</a:t>
            </a:r>
            <a:endParaRPr sz="2000">
              <a:solidFill>
                <a:schemeClr val="dk1"/>
              </a:solidFill>
            </a:endParaRPr>
          </a:p>
        </p:txBody>
      </p:sp>
      <p:sp>
        <p:nvSpPr>
          <p:cNvPr id="860" name="Google Shape;860;p71"/>
          <p:cNvSpPr txBox="1"/>
          <p:nvPr/>
        </p:nvSpPr>
        <p:spPr>
          <a:xfrm>
            <a:off x="314550" y="766375"/>
            <a:ext cx="4101900" cy="438578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Problem</a:t>
            </a:r>
            <a:r>
              <a:rPr lang="en-GB"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 LLMs can struggle with factual accuracy and limited pretrained information</a:t>
            </a:r>
            <a:r>
              <a:rPr lang="en-GB" strike="sngStrike"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a:t>
            </a:r>
            <a:endParaRPr strike="sngStrike"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150000"/>
              </a:lnSpc>
              <a:spcBef>
                <a:spcPts val="0"/>
              </a:spcBef>
              <a:spcAft>
                <a:spcPts val="0"/>
              </a:spcAft>
              <a:buNone/>
            </a:pPr>
            <a:r>
              <a:rPr lang="en-GB" b="1"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Solution</a:t>
            </a:r>
            <a:r>
              <a:rPr lang="en-GB"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 Give LLMs access to external knowledge sources.</a:t>
            </a:r>
            <a:endParaRPr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150000"/>
              </a:lnSpc>
              <a:spcBef>
                <a:spcPts val="0"/>
              </a:spcBef>
              <a:spcAft>
                <a:spcPts val="0"/>
              </a:spcAft>
              <a:buNone/>
            </a:pPr>
            <a:r>
              <a:rPr lang="en-GB" b="1"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RAG Approach:</a:t>
            </a:r>
            <a:endParaRPr b="1"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457200" lvl="0" indent="-292100" algn="l" rtl="0">
              <a:lnSpc>
                <a:spcPct val="150000"/>
              </a:lnSpc>
              <a:spcBef>
                <a:spcPts val="0"/>
              </a:spcBef>
              <a:spcAft>
                <a:spcPts val="0"/>
              </a:spcAft>
              <a:buClr>
                <a:schemeClr val="dk1"/>
              </a:buClr>
              <a:buSzPts val="1000"/>
              <a:buFont typeface="Quicksand"/>
              <a:buChar char="➢"/>
            </a:pPr>
            <a:r>
              <a:rPr lang="en-GB"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User asks a question.</a:t>
            </a:r>
            <a:endParaRPr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457200" lvl="0" indent="-292100" algn="l" rtl="0">
              <a:lnSpc>
                <a:spcPct val="150000"/>
              </a:lnSpc>
              <a:spcBef>
                <a:spcPts val="0"/>
              </a:spcBef>
              <a:spcAft>
                <a:spcPts val="0"/>
              </a:spcAft>
              <a:buClr>
                <a:schemeClr val="dk1"/>
              </a:buClr>
              <a:buSzPts val="1000"/>
              <a:buFont typeface="Quicksand"/>
              <a:buChar char="➢"/>
            </a:pPr>
            <a:r>
              <a:rPr lang="en-GB"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System finds relevant documents</a:t>
            </a:r>
            <a:endParaRPr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457200" lvl="0" indent="-292100" algn="l" rtl="0">
              <a:lnSpc>
                <a:spcPct val="150000"/>
              </a:lnSpc>
              <a:spcBef>
                <a:spcPts val="0"/>
              </a:spcBef>
              <a:spcAft>
                <a:spcPts val="0"/>
              </a:spcAft>
              <a:buClr>
                <a:schemeClr val="dk1"/>
              </a:buClr>
              <a:buSzPts val="1000"/>
              <a:buFont typeface="Quicksand"/>
              <a:buChar char="➢"/>
            </a:pPr>
            <a:r>
              <a:rPr lang="en-GB"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LLM uses these documents to generate an accurate and reliable answer.</a:t>
            </a:r>
            <a:endParaRPr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150000"/>
              </a:lnSpc>
              <a:spcBef>
                <a:spcPts val="0"/>
              </a:spcBef>
              <a:spcAft>
                <a:spcPts val="0"/>
              </a:spcAft>
              <a:buNone/>
            </a:pPr>
            <a:r>
              <a:rPr lang="en-GB" b="1"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Benefits:</a:t>
            </a:r>
            <a:endParaRPr b="1"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457200" lvl="0" indent="-292100" algn="l" rtl="0">
              <a:lnSpc>
                <a:spcPct val="150000"/>
              </a:lnSpc>
              <a:spcBef>
                <a:spcPts val="0"/>
              </a:spcBef>
              <a:spcAft>
                <a:spcPts val="0"/>
              </a:spcAft>
              <a:buClr>
                <a:schemeClr val="dk1"/>
              </a:buClr>
              <a:buSzPts val="1000"/>
              <a:buFont typeface="Quicksand"/>
              <a:buChar char="➢"/>
            </a:pPr>
            <a:r>
              <a:rPr lang="en-GB"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More factual responses.</a:t>
            </a:r>
            <a:endParaRPr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457200" lvl="0" indent="-292100" algn="l" rtl="0">
              <a:lnSpc>
                <a:spcPct val="150000"/>
              </a:lnSpc>
              <a:spcBef>
                <a:spcPts val="0"/>
              </a:spcBef>
              <a:spcAft>
                <a:spcPts val="0"/>
              </a:spcAft>
              <a:buClr>
                <a:schemeClr val="dk1"/>
              </a:buClr>
              <a:buSzPts val="1000"/>
              <a:buFont typeface="Quicksand"/>
              <a:buChar char="➢"/>
            </a:pPr>
            <a:r>
              <a:rPr lang="en-GB"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rPr>
              <a:t>Access to up-to-date information.</a:t>
            </a:r>
            <a:endParaRPr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a:p>
            <a:pPr marL="0" lvl="0" indent="0" algn="l" rtl="0">
              <a:lnSpc>
                <a:spcPct val="150000"/>
              </a:lnSpc>
              <a:spcBef>
                <a:spcPts val="0"/>
              </a:spcBef>
              <a:spcAft>
                <a:spcPts val="0"/>
              </a:spcAft>
              <a:buNone/>
            </a:pPr>
            <a:endParaRPr dirty="0">
              <a:solidFill>
                <a:schemeClr val="tx1"/>
              </a:solidFill>
              <a:highlight>
                <a:srgbClr val="FDFDFD"/>
              </a:highlight>
              <a:latin typeface="Times New Roman" panose="02020603050405020304" pitchFamily="18" charset="0"/>
              <a:ea typeface="Quicksand"/>
              <a:cs typeface="Times New Roman" panose="02020603050405020304" pitchFamily="18" charset="0"/>
              <a:sym typeface="Quicksand"/>
            </a:endParaRPr>
          </a:p>
        </p:txBody>
      </p:sp>
      <p:sp>
        <p:nvSpPr>
          <p:cNvPr id="861" name="Google Shape;861;p71"/>
          <p:cNvSpPr/>
          <p:nvPr/>
        </p:nvSpPr>
        <p:spPr>
          <a:xfrm>
            <a:off x="4698350" y="684125"/>
            <a:ext cx="1804500" cy="3978900"/>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62" name="Google Shape;862;p71"/>
          <p:cNvPicPr preferRelativeResize="0"/>
          <p:nvPr/>
        </p:nvPicPr>
        <p:blipFill rotWithShape="1">
          <a:blip r:embed="rId3">
            <a:alphaModFix/>
          </a:blip>
          <a:srcRect l="9461" t="8349" r="75226" b="82752"/>
          <a:stretch/>
        </p:blipFill>
        <p:spPr>
          <a:xfrm>
            <a:off x="5027775" y="929950"/>
            <a:ext cx="470363" cy="307275"/>
          </a:xfrm>
          <a:prstGeom prst="rect">
            <a:avLst/>
          </a:prstGeom>
          <a:noFill/>
          <a:ln w="9525" cap="flat" cmpd="sng">
            <a:solidFill>
              <a:schemeClr val="accent1"/>
            </a:solidFill>
            <a:prstDash val="solid"/>
            <a:round/>
            <a:headEnd type="none" w="sm" len="sm"/>
            <a:tailEnd type="none" w="sm" len="sm"/>
          </a:ln>
        </p:spPr>
      </p:pic>
      <p:pic>
        <p:nvPicPr>
          <p:cNvPr id="863" name="Google Shape;863;p71"/>
          <p:cNvPicPr preferRelativeResize="0"/>
          <p:nvPr/>
        </p:nvPicPr>
        <p:blipFill rotWithShape="1">
          <a:blip r:embed="rId3">
            <a:alphaModFix/>
          </a:blip>
          <a:srcRect l="27463" t="8407" r="57224" b="82694"/>
          <a:stretch/>
        </p:blipFill>
        <p:spPr>
          <a:xfrm>
            <a:off x="5611774" y="929924"/>
            <a:ext cx="470351" cy="307275"/>
          </a:xfrm>
          <a:prstGeom prst="rect">
            <a:avLst/>
          </a:prstGeom>
          <a:noFill/>
          <a:ln w="9525" cap="flat" cmpd="sng">
            <a:solidFill>
              <a:schemeClr val="accent1"/>
            </a:solidFill>
            <a:prstDash val="solid"/>
            <a:round/>
            <a:headEnd type="none" w="sm" len="sm"/>
            <a:tailEnd type="none" w="sm" len="sm"/>
          </a:ln>
        </p:spPr>
      </p:pic>
      <p:sp>
        <p:nvSpPr>
          <p:cNvPr id="864" name="Google Shape;864;p71"/>
          <p:cNvSpPr/>
          <p:nvPr/>
        </p:nvSpPr>
        <p:spPr>
          <a:xfrm>
            <a:off x="5509000" y="1576650"/>
            <a:ext cx="675900" cy="235200"/>
          </a:xfrm>
          <a:prstGeom prst="roundRect">
            <a:avLst>
              <a:gd name="adj" fmla="val 16667"/>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Mulish Light"/>
                <a:ea typeface="Mulish Light"/>
                <a:cs typeface="Mulish Light"/>
                <a:sym typeface="Mulish Light"/>
              </a:rPr>
              <a:t>Indexing</a:t>
            </a:r>
            <a:endParaRPr sz="800">
              <a:latin typeface="Mulish Light"/>
              <a:ea typeface="Mulish Light"/>
              <a:cs typeface="Mulish Light"/>
              <a:sym typeface="Mulish Light"/>
            </a:endParaRPr>
          </a:p>
        </p:txBody>
      </p:sp>
      <p:sp>
        <p:nvSpPr>
          <p:cNvPr id="865" name="Google Shape;865;p71"/>
          <p:cNvSpPr/>
          <p:nvPr/>
        </p:nvSpPr>
        <p:spPr>
          <a:xfrm>
            <a:off x="4968275" y="2151300"/>
            <a:ext cx="1158900" cy="307200"/>
          </a:xfrm>
          <a:prstGeom prst="roundRect">
            <a:avLst>
              <a:gd name="adj" fmla="val 16667"/>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Mulish Light"/>
                <a:ea typeface="Mulish Light"/>
                <a:cs typeface="Mulish Light"/>
                <a:sym typeface="Mulish Light"/>
              </a:rPr>
              <a:t>Retrieval</a:t>
            </a:r>
            <a:endParaRPr sz="800">
              <a:latin typeface="Mulish Light"/>
              <a:ea typeface="Mulish Light"/>
              <a:cs typeface="Mulish Light"/>
              <a:sym typeface="Mulish Light"/>
            </a:endParaRPr>
          </a:p>
        </p:txBody>
      </p:sp>
      <p:sp>
        <p:nvSpPr>
          <p:cNvPr id="866" name="Google Shape;866;p71"/>
          <p:cNvSpPr/>
          <p:nvPr/>
        </p:nvSpPr>
        <p:spPr>
          <a:xfrm>
            <a:off x="4859975" y="2870325"/>
            <a:ext cx="1375500" cy="405300"/>
          </a:xfrm>
          <a:prstGeom prst="roundRect">
            <a:avLst>
              <a:gd name="adj" fmla="val 16667"/>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Mulish Light"/>
              <a:ea typeface="Mulish Light"/>
              <a:cs typeface="Mulish Light"/>
              <a:sym typeface="Mulish Light"/>
            </a:endParaRPr>
          </a:p>
        </p:txBody>
      </p:sp>
      <p:pic>
        <p:nvPicPr>
          <p:cNvPr id="867" name="Google Shape;867;p71"/>
          <p:cNvPicPr preferRelativeResize="0"/>
          <p:nvPr/>
        </p:nvPicPr>
        <p:blipFill rotWithShape="1">
          <a:blip r:embed="rId4">
            <a:alphaModFix/>
          </a:blip>
          <a:srcRect l="9229" t="60436" r="56509" b="31146"/>
          <a:stretch/>
        </p:blipFill>
        <p:spPr>
          <a:xfrm>
            <a:off x="5021550" y="2927663"/>
            <a:ext cx="1052349" cy="290624"/>
          </a:xfrm>
          <a:prstGeom prst="rect">
            <a:avLst/>
          </a:prstGeom>
          <a:noFill/>
          <a:ln>
            <a:noFill/>
          </a:ln>
        </p:spPr>
      </p:pic>
      <p:sp>
        <p:nvSpPr>
          <p:cNvPr id="868" name="Google Shape;868;p71"/>
          <p:cNvSpPr/>
          <p:nvPr/>
        </p:nvSpPr>
        <p:spPr>
          <a:xfrm>
            <a:off x="4968200" y="3687450"/>
            <a:ext cx="1158900" cy="307200"/>
          </a:xfrm>
          <a:prstGeom prst="roundRect">
            <a:avLst>
              <a:gd name="adj" fmla="val 16667"/>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Mulish Light"/>
                <a:ea typeface="Mulish Light"/>
                <a:cs typeface="Mulish Light"/>
                <a:sym typeface="Mulish Light"/>
              </a:rPr>
              <a:t>Output</a:t>
            </a:r>
            <a:endParaRPr sz="800">
              <a:latin typeface="Mulish Light"/>
              <a:ea typeface="Mulish Light"/>
              <a:cs typeface="Mulish Light"/>
              <a:sym typeface="Mulish Light"/>
            </a:endParaRPr>
          </a:p>
        </p:txBody>
      </p:sp>
      <p:cxnSp>
        <p:nvCxnSpPr>
          <p:cNvPr id="869" name="Google Shape;869;p71"/>
          <p:cNvCxnSpPr>
            <a:stCxn id="862" idx="2"/>
          </p:cNvCxnSpPr>
          <p:nvPr/>
        </p:nvCxnSpPr>
        <p:spPr>
          <a:xfrm>
            <a:off x="5262956" y="1237226"/>
            <a:ext cx="3900" cy="891000"/>
          </a:xfrm>
          <a:prstGeom prst="straightConnector1">
            <a:avLst/>
          </a:prstGeom>
          <a:noFill/>
          <a:ln w="19050" cap="flat" cmpd="sng">
            <a:solidFill>
              <a:srgbClr val="3C78D8"/>
            </a:solidFill>
            <a:prstDash val="solid"/>
            <a:round/>
            <a:headEnd type="none" w="med" len="med"/>
            <a:tailEnd type="triangle" w="med" len="med"/>
          </a:ln>
        </p:spPr>
      </p:cxnSp>
      <p:cxnSp>
        <p:nvCxnSpPr>
          <p:cNvPr id="870" name="Google Shape;870;p71"/>
          <p:cNvCxnSpPr>
            <a:stCxn id="863" idx="2"/>
            <a:endCxn id="864" idx="0"/>
          </p:cNvCxnSpPr>
          <p:nvPr/>
        </p:nvCxnSpPr>
        <p:spPr>
          <a:xfrm>
            <a:off x="5846949" y="1237200"/>
            <a:ext cx="0" cy="339600"/>
          </a:xfrm>
          <a:prstGeom prst="straightConnector1">
            <a:avLst/>
          </a:prstGeom>
          <a:noFill/>
          <a:ln w="19050" cap="flat" cmpd="sng">
            <a:solidFill>
              <a:srgbClr val="3C78D8"/>
            </a:solidFill>
            <a:prstDash val="solid"/>
            <a:round/>
            <a:headEnd type="none" w="med" len="med"/>
            <a:tailEnd type="triangle" w="med" len="med"/>
          </a:ln>
        </p:spPr>
      </p:cxnSp>
      <p:cxnSp>
        <p:nvCxnSpPr>
          <p:cNvPr id="871" name="Google Shape;871;p71"/>
          <p:cNvCxnSpPr>
            <a:stCxn id="864" idx="2"/>
          </p:cNvCxnSpPr>
          <p:nvPr/>
        </p:nvCxnSpPr>
        <p:spPr>
          <a:xfrm flipH="1">
            <a:off x="5842750" y="1811850"/>
            <a:ext cx="4200" cy="316500"/>
          </a:xfrm>
          <a:prstGeom prst="straightConnector1">
            <a:avLst/>
          </a:prstGeom>
          <a:noFill/>
          <a:ln w="19050" cap="flat" cmpd="sng">
            <a:solidFill>
              <a:srgbClr val="3C78D8"/>
            </a:solidFill>
            <a:prstDash val="solid"/>
            <a:round/>
            <a:headEnd type="none" w="med" len="med"/>
            <a:tailEnd type="triangle" w="med" len="med"/>
          </a:ln>
        </p:spPr>
      </p:cxnSp>
      <p:cxnSp>
        <p:nvCxnSpPr>
          <p:cNvPr id="872" name="Google Shape;872;p71"/>
          <p:cNvCxnSpPr>
            <a:stCxn id="865" idx="2"/>
            <a:endCxn id="866" idx="0"/>
          </p:cNvCxnSpPr>
          <p:nvPr/>
        </p:nvCxnSpPr>
        <p:spPr>
          <a:xfrm>
            <a:off x="5547725" y="2458500"/>
            <a:ext cx="0" cy="411900"/>
          </a:xfrm>
          <a:prstGeom prst="straightConnector1">
            <a:avLst/>
          </a:prstGeom>
          <a:noFill/>
          <a:ln w="19050" cap="flat" cmpd="sng">
            <a:solidFill>
              <a:srgbClr val="3C78D8"/>
            </a:solidFill>
            <a:prstDash val="solid"/>
            <a:round/>
            <a:headEnd type="none" w="med" len="med"/>
            <a:tailEnd type="triangle" w="med" len="med"/>
          </a:ln>
        </p:spPr>
      </p:cxnSp>
      <p:cxnSp>
        <p:nvCxnSpPr>
          <p:cNvPr id="873" name="Google Shape;873;p71"/>
          <p:cNvCxnSpPr>
            <a:stCxn id="866" idx="2"/>
            <a:endCxn id="868" idx="0"/>
          </p:cNvCxnSpPr>
          <p:nvPr/>
        </p:nvCxnSpPr>
        <p:spPr>
          <a:xfrm>
            <a:off x="5547725" y="3275625"/>
            <a:ext cx="0" cy="411900"/>
          </a:xfrm>
          <a:prstGeom prst="straightConnector1">
            <a:avLst/>
          </a:prstGeom>
          <a:noFill/>
          <a:ln w="19050" cap="flat" cmpd="sng">
            <a:solidFill>
              <a:srgbClr val="3C78D8"/>
            </a:solidFill>
            <a:prstDash val="solid"/>
            <a:round/>
            <a:headEnd type="none" w="med" len="med"/>
            <a:tailEnd type="triangle" w="med" len="med"/>
          </a:ln>
        </p:spPr>
      </p:cxnSp>
      <p:sp>
        <p:nvSpPr>
          <p:cNvPr id="874" name="Google Shape;874;p71"/>
          <p:cNvSpPr/>
          <p:nvPr/>
        </p:nvSpPr>
        <p:spPr>
          <a:xfrm>
            <a:off x="6678876" y="684125"/>
            <a:ext cx="2156400" cy="3978900"/>
          </a:xfrm>
          <a:prstGeom prst="roundRect">
            <a:avLst>
              <a:gd name="adj" fmla="val 16667"/>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5" name="Google Shape;875;p71"/>
          <p:cNvPicPr preferRelativeResize="0"/>
          <p:nvPr/>
        </p:nvPicPr>
        <p:blipFill rotWithShape="1">
          <a:blip r:embed="rId3">
            <a:alphaModFix/>
          </a:blip>
          <a:srcRect l="9461" t="8349" r="75226" b="82752"/>
          <a:stretch/>
        </p:blipFill>
        <p:spPr>
          <a:xfrm>
            <a:off x="7095900" y="929925"/>
            <a:ext cx="470363" cy="307275"/>
          </a:xfrm>
          <a:prstGeom prst="rect">
            <a:avLst/>
          </a:prstGeom>
          <a:noFill/>
          <a:ln w="9525" cap="flat" cmpd="sng">
            <a:solidFill>
              <a:schemeClr val="accent1"/>
            </a:solidFill>
            <a:prstDash val="solid"/>
            <a:round/>
            <a:headEnd type="none" w="sm" len="sm"/>
            <a:tailEnd type="none" w="sm" len="sm"/>
          </a:ln>
        </p:spPr>
      </p:pic>
      <p:pic>
        <p:nvPicPr>
          <p:cNvPr id="876" name="Google Shape;876;p71"/>
          <p:cNvPicPr preferRelativeResize="0"/>
          <p:nvPr/>
        </p:nvPicPr>
        <p:blipFill rotWithShape="1">
          <a:blip r:embed="rId3">
            <a:alphaModFix/>
          </a:blip>
          <a:srcRect l="27463" t="8407" r="57224" b="82694"/>
          <a:stretch/>
        </p:blipFill>
        <p:spPr>
          <a:xfrm>
            <a:off x="8009186" y="929924"/>
            <a:ext cx="470351" cy="307275"/>
          </a:xfrm>
          <a:prstGeom prst="rect">
            <a:avLst/>
          </a:prstGeom>
          <a:noFill/>
          <a:ln w="9525" cap="flat" cmpd="sng">
            <a:solidFill>
              <a:schemeClr val="accent1"/>
            </a:solidFill>
            <a:prstDash val="solid"/>
            <a:round/>
            <a:headEnd type="none" w="sm" len="sm"/>
            <a:tailEnd type="none" w="sm" len="sm"/>
          </a:ln>
        </p:spPr>
      </p:pic>
      <p:sp>
        <p:nvSpPr>
          <p:cNvPr id="877" name="Google Shape;877;p71"/>
          <p:cNvSpPr/>
          <p:nvPr/>
        </p:nvSpPr>
        <p:spPr>
          <a:xfrm>
            <a:off x="7906388" y="1565125"/>
            <a:ext cx="675900" cy="235200"/>
          </a:xfrm>
          <a:prstGeom prst="roundRect">
            <a:avLst>
              <a:gd name="adj" fmla="val 16667"/>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Mulish Light"/>
                <a:ea typeface="Mulish Light"/>
                <a:cs typeface="Mulish Light"/>
                <a:sym typeface="Mulish Light"/>
              </a:rPr>
              <a:t>Indexing</a:t>
            </a:r>
            <a:endParaRPr sz="800">
              <a:latin typeface="Mulish Light"/>
              <a:ea typeface="Mulish Light"/>
              <a:cs typeface="Mulish Light"/>
              <a:sym typeface="Mulish Light"/>
            </a:endParaRPr>
          </a:p>
        </p:txBody>
      </p:sp>
      <p:sp>
        <p:nvSpPr>
          <p:cNvPr id="878" name="Google Shape;878;p71"/>
          <p:cNvSpPr/>
          <p:nvPr/>
        </p:nvSpPr>
        <p:spPr>
          <a:xfrm>
            <a:off x="7082750" y="2206525"/>
            <a:ext cx="1375500" cy="307200"/>
          </a:xfrm>
          <a:prstGeom prst="roundRect">
            <a:avLst>
              <a:gd name="adj" fmla="val 16667"/>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Mulish Light"/>
                <a:ea typeface="Mulish Light"/>
                <a:cs typeface="Mulish Light"/>
                <a:sym typeface="Mulish Light"/>
              </a:rPr>
              <a:t>Retrieval</a:t>
            </a:r>
            <a:endParaRPr sz="800">
              <a:latin typeface="Mulish Light"/>
              <a:ea typeface="Mulish Light"/>
              <a:cs typeface="Mulish Light"/>
              <a:sym typeface="Mulish Light"/>
            </a:endParaRPr>
          </a:p>
        </p:txBody>
      </p:sp>
      <p:sp>
        <p:nvSpPr>
          <p:cNvPr id="879" name="Google Shape;879;p71"/>
          <p:cNvSpPr/>
          <p:nvPr/>
        </p:nvSpPr>
        <p:spPr>
          <a:xfrm>
            <a:off x="7075538" y="3316313"/>
            <a:ext cx="1375500" cy="405300"/>
          </a:xfrm>
          <a:prstGeom prst="roundRect">
            <a:avLst>
              <a:gd name="adj" fmla="val 16667"/>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Mulish Light"/>
              <a:ea typeface="Mulish Light"/>
              <a:cs typeface="Mulish Light"/>
              <a:sym typeface="Mulish Light"/>
            </a:endParaRPr>
          </a:p>
        </p:txBody>
      </p:sp>
      <p:pic>
        <p:nvPicPr>
          <p:cNvPr id="880" name="Google Shape;880;p71"/>
          <p:cNvPicPr preferRelativeResize="0"/>
          <p:nvPr/>
        </p:nvPicPr>
        <p:blipFill rotWithShape="1">
          <a:blip r:embed="rId4">
            <a:alphaModFix/>
          </a:blip>
          <a:srcRect l="9229" t="60436" r="56509" b="31146"/>
          <a:stretch/>
        </p:blipFill>
        <p:spPr>
          <a:xfrm>
            <a:off x="7237137" y="3383801"/>
            <a:ext cx="1052349" cy="290624"/>
          </a:xfrm>
          <a:prstGeom prst="rect">
            <a:avLst/>
          </a:prstGeom>
          <a:noFill/>
          <a:ln>
            <a:noFill/>
          </a:ln>
        </p:spPr>
      </p:pic>
      <p:sp>
        <p:nvSpPr>
          <p:cNvPr id="881" name="Google Shape;881;p71"/>
          <p:cNvSpPr/>
          <p:nvPr/>
        </p:nvSpPr>
        <p:spPr>
          <a:xfrm>
            <a:off x="7192388" y="3994200"/>
            <a:ext cx="1158900" cy="307200"/>
          </a:xfrm>
          <a:prstGeom prst="roundRect">
            <a:avLst>
              <a:gd name="adj" fmla="val 16667"/>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Mulish Light"/>
                <a:ea typeface="Mulish Light"/>
                <a:cs typeface="Mulish Light"/>
                <a:sym typeface="Mulish Light"/>
              </a:rPr>
              <a:t>Output</a:t>
            </a:r>
            <a:endParaRPr sz="800">
              <a:latin typeface="Mulish Light"/>
              <a:ea typeface="Mulish Light"/>
              <a:cs typeface="Mulish Light"/>
              <a:sym typeface="Mulish Light"/>
            </a:endParaRPr>
          </a:p>
        </p:txBody>
      </p:sp>
      <p:cxnSp>
        <p:nvCxnSpPr>
          <p:cNvPr id="882" name="Google Shape;882;p71"/>
          <p:cNvCxnSpPr>
            <a:stCxn id="876" idx="2"/>
            <a:endCxn id="877" idx="0"/>
          </p:cNvCxnSpPr>
          <p:nvPr/>
        </p:nvCxnSpPr>
        <p:spPr>
          <a:xfrm>
            <a:off x="8244362" y="1237200"/>
            <a:ext cx="0" cy="327900"/>
          </a:xfrm>
          <a:prstGeom prst="straightConnector1">
            <a:avLst/>
          </a:prstGeom>
          <a:noFill/>
          <a:ln w="19050" cap="flat" cmpd="sng">
            <a:solidFill>
              <a:srgbClr val="3C78D8"/>
            </a:solidFill>
            <a:prstDash val="solid"/>
            <a:round/>
            <a:headEnd type="none" w="med" len="med"/>
            <a:tailEnd type="triangle" w="med" len="med"/>
          </a:ln>
        </p:spPr>
      </p:cxnSp>
      <p:cxnSp>
        <p:nvCxnSpPr>
          <p:cNvPr id="883" name="Google Shape;883;p71"/>
          <p:cNvCxnSpPr>
            <a:stCxn id="877" idx="2"/>
          </p:cNvCxnSpPr>
          <p:nvPr/>
        </p:nvCxnSpPr>
        <p:spPr>
          <a:xfrm flipH="1">
            <a:off x="8238638" y="1800325"/>
            <a:ext cx="5700" cy="381900"/>
          </a:xfrm>
          <a:prstGeom prst="straightConnector1">
            <a:avLst/>
          </a:prstGeom>
          <a:noFill/>
          <a:ln w="19050" cap="flat" cmpd="sng">
            <a:solidFill>
              <a:srgbClr val="3C78D8"/>
            </a:solidFill>
            <a:prstDash val="solid"/>
            <a:round/>
            <a:headEnd type="none" w="med" len="med"/>
            <a:tailEnd type="triangle" w="med" len="med"/>
          </a:ln>
        </p:spPr>
      </p:cxnSp>
      <p:cxnSp>
        <p:nvCxnSpPr>
          <p:cNvPr id="884" name="Google Shape;884;p71"/>
          <p:cNvCxnSpPr>
            <a:stCxn id="885" idx="2"/>
            <a:endCxn id="879" idx="0"/>
          </p:cNvCxnSpPr>
          <p:nvPr/>
        </p:nvCxnSpPr>
        <p:spPr>
          <a:xfrm>
            <a:off x="7763300" y="3052334"/>
            <a:ext cx="0" cy="264000"/>
          </a:xfrm>
          <a:prstGeom prst="straightConnector1">
            <a:avLst/>
          </a:prstGeom>
          <a:noFill/>
          <a:ln w="19050" cap="flat" cmpd="sng">
            <a:solidFill>
              <a:srgbClr val="3C78D8"/>
            </a:solidFill>
            <a:prstDash val="solid"/>
            <a:round/>
            <a:headEnd type="none" w="med" len="med"/>
            <a:tailEnd type="triangle" w="med" len="med"/>
          </a:ln>
        </p:spPr>
      </p:cxnSp>
      <p:cxnSp>
        <p:nvCxnSpPr>
          <p:cNvPr id="886" name="Google Shape;886;p71"/>
          <p:cNvCxnSpPr>
            <a:endCxn id="881" idx="0"/>
          </p:cNvCxnSpPr>
          <p:nvPr/>
        </p:nvCxnSpPr>
        <p:spPr>
          <a:xfrm>
            <a:off x="7769138" y="3741900"/>
            <a:ext cx="2700" cy="252300"/>
          </a:xfrm>
          <a:prstGeom prst="straightConnector1">
            <a:avLst/>
          </a:prstGeom>
          <a:noFill/>
          <a:ln w="19050" cap="flat" cmpd="sng">
            <a:solidFill>
              <a:srgbClr val="3C78D8"/>
            </a:solidFill>
            <a:prstDash val="solid"/>
            <a:round/>
            <a:headEnd type="none" w="med" len="med"/>
            <a:tailEnd type="triangle" w="med" len="med"/>
          </a:ln>
        </p:spPr>
      </p:cxnSp>
      <p:sp>
        <p:nvSpPr>
          <p:cNvPr id="887" name="Google Shape;887;p71"/>
          <p:cNvSpPr/>
          <p:nvPr/>
        </p:nvSpPr>
        <p:spPr>
          <a:xfrm>
            <a:off x="6822275" y="1522750"/>
            <a:ext cx="1016700" cy="492600"/>
          </a:xfrm>
          <a:prstGeom prst="roundRect">
            <a:avLst>
              <a:gd name="adj" fmla="val 16667"/>
            </a:avLst>
          </a:prstGeom>
          <a:solidFill>
            <a:srgbClr val="FCE5CD"/>
          </a:solidFill>
          <a:ln w="9525" cap="flat" cmpd="sng">
            <a:solidFill>
              <a:srgbClr val="783F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b="1">
                <a:solidFill>
                  <a:srgbClr val="1155CC"/>
                </a:solidFill>
                <a:latin typeface="Mulish"/>
                <a:ea typeface="Mulish"/>
                <a:cs typeface="Mulish"/>
                <a:sym typeface="Mulish"/>
              </a:rPr>
              <a:t>Pre-Retrieval</a:t>
            </a:r>
            <a:endParaRPr sz="700" b="1">
              <a:solidFill>
                <a:srgbClr val="1155CC"/>
              </a:solidFill>
              <a:latin typeface="Mulish"/>
              <a:ea typeface="Mulish"/>
              <a:cs typeface="Mulish"/>
              <a:sym typeface="Mulish"/>
            </a:endParaRPr>
          </a:p>
          <a:p>
            <a:pPr marL="0" lvl="0" indent="0" algn="l" rtl="0">
              <a:spcBef>
                <a:spcPts val="0"/>
              </a:spcBef>
              <a:spcAft>
                <a:spcPts val="0"/>
              </a:spcAft>
              <a:buNone/>
            </a:pPr>
            <a:endParaRPr sz="600">
              <a:latin typeface="Mulish Light"/>
              <a:ea typeface="Mulish Light"/>
              <a:cs typeface="Mulish Light"/>
              <a:sym typeface="Mulish Light"/>
            </a:endParaRPr>
          </a:p>
          <a:p>
            <a:pPr marL="0" lvl="0" indent="0" algn="l" rtl="0">
              <a:spcBef>
                <a:spcPts val="0"/>
              </a:spcBef>
              <a:spcAft>
                <a:spcPts val="0"/>
              </a:spcAft>
              <a:buNone/>
            </a:pPr>
            <a:r>
              <a:rPr lang="en-GB" sz="600">
                <a:latin typeface="Mulish Light"/>
                <a:ea typeface="Mulish Light"/>
                <a:cs typeface="Mulish Light"/>
                <a:sym typeface="Mulish Light"/>
              </a:rPr>
              <a:t>1. Query Manipulation</a:t>
            </a:r>
            <a:endParaRPr sz="600">
              <a:latin typeface="Mulish Light"/>
              <a:ea typeface="Mulish Light"/>
              <a:cs typeface="Mulish Light"/>
              <a:sym typeface="Mulish Light"/>
            </a:endParaRPr>
          </a:p>
        </p:txBody>
      </p:sp>
      <p:cxnSp>
        <p:nvCxnSpPr>
          <p:cNvPr id="888" name="Google Shape;888;p71"/>
          <p:cNvCxnSpPr>
            <a:stCxn id="875" idx="2"/>
            <a:endCxn id="887" idx="0"/>
          </p:cNvCxnSpPr>
          <p:nvPr/>
        </p:nvCxnSpPr>
        <p:spPr>
          <a:xfrm flipH="1">
            <a:off x="7330481" y="1237201"/>
            <a:ext cx="600" cy="285600"/>
          </a:xfrm>
          <a:prstGeom prst="straightConnector1">
            <a:avLst/>
          </a:prstGeom>
          <a:noFill/>
          <a:ln w="19050" cap="flat" cmpd="sng">
            <a:solidFill>
              <a:srgbClr val="B45F06"/>
            </a:solidFill>
            <a:prstDash val="solid"/>
            <a:round/>
            <a:headEnd type="none" w="med" len="med"/>
            <a:tailEnd type="triangle" w="med" len="med"/>
          </a:ln>
        </p:spPr>
      </p:cxnSp>
      <p:cxnSp>
        <p:nvCxnSpPr>
          <p:cNvPr id="889" name="Google Shape;889;p71"/>
          <p:cNvCxnSpPr>
            <a:stCxn id="887" idx="2"/>
          </p:cNvCxnSpPr>
          <p:nvPr/>
        </p:nvCxnSpPr>
        <p:spPr>
          <a:xfrm>
            <a:off x="7330625" y="2015350"/>
            <a:ext cx="900" cy="201300"/>
          </a:xfrm>
          <a:prstGeom prst="straightConnector1">
            <a:avLst/>
          </a:prstGeom>
          <a:noFill/>
          <a:ln w="19050" cap="flat" cmpd="sng">
            <a:solidFill>
              <a:srgbClr val="B45F06"/>
            </a:solidFill>
            <a:prstDash val="solid"/>
            <a:round/>
            <a:headEnd type="none" w="med" len="med"/>
            <a:tailEnd type="triangle" w="med" len="med"/>
          </a:ln>
        </p:spPr>
      </p:cxnSp>
      <p:sp>
        <p:nvSpPr>
          <p:cNvPr id="885" name="Google Shape;885;p71"/>
          <p:cNvSpPr/>
          <p:nvPr/>
        </p:nvSpPr>
        <p:spPr>
          <a:xfrm>
            <a:off x="7254950" y="2704934"/>
            <a:ext cx="1016700" cy="347400"/>
          </a:xfrm>
          <a:prstGeom prst="roundRect">
            <a:avLst>
              <a:gd name="adj" fmla="val 16667"/>
            </a:avLst>
          </a:prstGeom>
          <a:solidFill>
            <a:srgbClr val="FCE5CD"/>
          </a:solidFill>
          <a:ln w="9525" cap="flat" cmpd="sng">
            <a:solidFill>
              <a:srgbClr val="783F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b="1">
                <a:solidFill>
                  <a:srgbClr val="1155CC"/>
                </a:solidFill>
                <a:latin typeface="Mulish"/>
                <a:ea typeface="Mulish"/>
                <a:cs typeface="Mulish"/>
                <a:sym typeface="Mulish"/>
              </a:rPr>
              <a:t>Post-Retrieval</a:t>
            </a:r>
            <a:endParaRPr sz="700" b="1">
              <a:solidFill>
                <a:srgbClr val="1155CC"/>
              </a:solidFill>
              <a:latin typeface="Mulish"/>
              <a:ea typeface="Mulish"/>
              <a:cs typeface="Mulish"/>
              <a:sym typeface="Mulish"/>
            </a:endParaRPr>
          </a:p>
          <a:p>
            <a:pPr marL="0" lvl="0" indent="0" algn="l" rtl="0">
              <a:spcBef>
                <a:spcPts val="0"/>
              </a:spcBef>
              <a:spcAft>
                <a:spcPts val="0"/>
              </a:spcAft>
              <a:buNone/>
            </a:pPr>
            <a:r>
              <a:rPr lang="en-GB" sz="600">
                <a:latin typeface="Mulish Light"/>
                <a:ea typeface="Mulish Light"/>
                <a:cs typeface="Mulish Light"/>
                <a:sym typeface="Mulish Light"/>
              </a:rPr>
              <a:t>1. Reranking</a:t>
            </a:r>
            <a:endParaRPr sz="600">
              <a:latin typeface="Mulish Light"/>
              <a:ea typeface="Mulish Light"/>
              <a:cs typeface="Mulish Light"/>
              <a:sym typeface="Mulish Light"/>
            </a:endParaRPr>
          </a:p>
          <a:p>
            <a:pPr marL="0" lvl="0" indent="0" algn="l" rtl="0">
              <a:spcBef>
                <a:spcPts val="0"/>
              </a:spcBef>
              <a:spcAft>
                <a:spcPts val="0"/>
              </a:spcAft>
              <a:buNone/>
            </a:pPr>
            <a:r>
              <a:rPr lang="en-GB" sz="600">
                <a:latin typeface="Mulish Light"/>
                <a:ea typeface="Mulish Light"/>
                <a:cs typeface="Mulish Light"/>
                <a:sym typeface="Mulish Light"/>
              </a:rPr>
              <a:t>2. Filtering</a:t>
            </a:r>
            <a:endParaRPr sz="600">
              <a:latin typeface="Mulish Light"/>
              <a:ea typeface="Mulish Light"/>
              <a:cs typeface="Mulish Light"/>
              <a:sym typeface="Mulish Light"/>
            </a:endParaRPr>
          </a:p>
        </p:txBody>
      </p:sp>
      <p:cxnSp>
        <p:nvCxnSpPr>
          <p:cNvPr id="890" name="Google Shape;890;p71"/>
          <p:cNvCxnSpPr>
            <a:stCxn id="878" idx="2"/>
            <a:endCxn id="885" idx="0"/>
          </p:cNvCxnSpPr>
          <p:nvPr/>
        </p:nvCxnSpPr>
        <p:spPr>
          <a:xfrm flipH="1">
            <a:off x="7763300" y="2513725"/>
            <a:ext cx="7200" cy="191100"/>
          </a:xfrm>
          <a:prstGeom prst="straightConnector1">
            <a:avLst/>
          </a:prstGeom>
          <a:noFill/>
          <a:ln w="19050" cap="flat" cmpd="sng">
            <a:solidFill>
              <a:srgbClr val="3C78D8"/>
            </a:solidFill>
            <a:prstDash val="solid"/>
            <a:round/>
            <a:headEnd type="none" w="med" len="med"/>
            <a:tailEnd type="triangle" w="med" len="med"/>
          </a:ln>
        </p:spPr>
      </p:cxnSp>
      <p:sp>
        <p:nvSpPr>
          <p:cNvPr id="891" name="Google Shape;891;p71"/>
          <p:cNvSpPr txBox="1"/>
          <p:nvPr/>
        </p:nvSpPr>
        <p:spPr>
          <a:xfrm>
            <a:off x="5039313" y="4569150"/>
            <a:ext cx="1016700" cy="2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chemeClr val="dk2"/>
                </a:solidFill>
                <a:latin typeface="Mulish"/>
                <a:ea typeface="Mulish"/>
                <a:cs typeface="Mulish"/>
                <a:sym typeface="Mulish"/>
              </a:rPr>
              <a:t>Naive RAG</a:t>
            </a:r>
            <a:endParaRPr sz="1200" b="1">
              <a:solidFill>
                <a:schemeClr val="dk2"/>
              </a:solidFill>
              <a:latin typeface="Mulish"/>
              <a:ea typeface="Mulish"/>
              <a:cs typeface="Mulish"/>
              <a:sym typeface="Mulish"/>
            </a:endParaRPr>
          </a:p>
        </p:txBody>
      </p:sp>
      <p:sp>
        <p:nvSpPr>
          <p:cNvPr id="892" name="Google Shape;892;p71"/>
          <p:cNvSpPr txBox="1"/>
          <p:nvPr/>
        </p:nvSpPr>
        <p:spPr>
          <a:xfrm>
            <a:off x="7192400" y="4573975"/>
            <a:ext cx="1375500" cy="2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chemeClr val="dk2"/>
                </a:solidFill>
                <a:latin typeface="Mulish"/>
                <a:ea typeface="Mulish"/>
                <a:cs typeface="Mulish"/>
                <a:sym typeface="Mulish"/>
              </a:rPr>
              <a:t>Advanced RAG</a:t>
            </a:r>
            <a:endParaRPr sz="1200" b="1">
              <a:solidFill>
                <a:schemeClr val="dk2"/>
              </a:solidFill>
              <a:latin typeface="Mulish"/>
              <a:ea typeface="Mulish"/>
              <a:cs typeface="Mulish"/>
              <a:sym typeface="Mulish"/>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A736F4C-0D7D-414B-84B6-C20FFA337423}"/>
                  </a:ext>
                </a:extLst>
              </p14:cNvPr>
              <p14:cNvContentPartPr/>
              <p14:nvPr/>
            </p14:nvContentPartPr>
            <p14:xfrm>
              <a:off x="7787880" y="2053440"/>
              <a:ext cx="1071360" cy="1392480"/>
            </p14:xfrm>
          </p:contentPart>
        </mc:Choice>
        <mc:Fallback>
          <p:pic>
            <p:nvPicPr>
              <p:cNvPr id="2" name="Ink 1">
                <a:extLst>
                  <a:ext uri="{FF2B5EF4-FFF2-40B4-BE49-F238E27FC236}">
                    <a16:creationId xmlns:a16="http://schemas.microsoft.com/office/drawing/2014/main" id="{BA736F4C-0D7D-414B-84B6-C20FFA337423}"/>
                  </a:ext>
                </a:extLst>
              </p:cNvPr>
              <p:cNvPicPr/>
              <p:nvPr/>
            </p:nvPicPr>
            <p:blipFill>
              <a:blip r:embed="rId6"/>
              <a:stretch>
                <a:fillRect/>
              </a:stretch>
            </p:blipFill>
            <p:spPr>
              <a:xfrm>
                <a:off x="7778520" y="2044080"/>
                <a:ext cx="1090080" cy="1411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7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87"/>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88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87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885"/>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88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89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879"/>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880"/>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886"/>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88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860">
                                            <p:txEl>
                                              <p:pRg st="0" end="0"/>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860">
                                            <p:txEl>
                                              <p:pRg st="1" end="1"/>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860">
                                            <p:txEl>
                                              <p:pRg st="2" end="2"/>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860">
                                            <p:txEl>
                                              <p:pRg st="3" end="3"/>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860">
                                            <p:txEl>
                                              <p:pRg st="4" end="4"/>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860">
                                            <p:txEl>
                                              <p:pRg st="5" end="5"/>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860">
                                            <p:txEl>
                                              <p:pRg st="6" end="6"/>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860">
                                            <p:txEl>
                                              <p:pRg st="7" end="7"/>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86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2"/>
          <p:cNvSpPr txBox="1"/>
          <p:nvPr/>
        </p:nvSpPr>
        <p:spPr>
          <a:xfrm>
            <a:off x="2718600" y="229100"/>
            <a:ext cx="405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Retrieval Augmented Generation</a:t>
            </a:r>
            <a:endParaRPr sz="2000">
              <a:solidFill>
                <a:schemeClr val="dk1"/>
              </a:solidFill>
            </a:endParaRPr>
          </a:p>
        </p:txBody>
      </p:sp>
      <p:sp>
        <p:nvSpPr>
          <p:cNvPr id="898" name="Google Shape;898;p72"/>
          <p:cNvSpPr txBox="1"/>
          <p:nvPr/>
        </p:nvSpPr>
        <p:spPr>
          <a:xfrm>
            <a:off x="7489950" y="4804800"/>
            <a:ext cx="1654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https://ai.meta.com/blog/retrieval-augmented-generation-streamlining-the-creation-of-intelligent-natural-language-processing-models/</a:t>
            </a:r>
            <a:endParaRPr sz="500"/>
          </a:p>
        </p:txBody>
      </p:sp>
      <p:sp>
        <p:nvSpPr>
          <p:cNvPr id="899" name="Google Shape;899;p72"/>
          <p:cNvSpPr txBox="1"/>
          <p:nvPr/>
        </p:nvSpPr>
        <p:spPr>
          <a:xfrm>
            <a:off x="353900" y="2696707"/>
            <a:ext cx="8705700" cy="2446793"/>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Clr>
                <a:schemeClr val="dk1"/>
              </a:buClr>
              <a:buSzPts val="1000"/>
              <a:buFont typeface="Mulish Light"/>
              <a:buChar char="➢"/>
            </a:pPr>
            <a:r>
              <a:rPr lang="en-GB"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Generation Step</a:t>
            </a:r>
            <a:r>
              <a:rPr lang="en-GB"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rPr>
              <a:t>: Retrieved documents are combined with the user's query and fed to the LLM.</a:t>
            </a:r>
            <a:endParaRPr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Dynamic Knowledge</a:t>
            </a:r>
            <a:r>
              <a:rPr lang="en-GB"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rPr>
              <a:t>: RAG allows LLMs to access the most up-to-date information, overcoming the limitations of their static internal knowledge.</a:t>
            </a:r>
            <a:endParaRPr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Benefits:</a:t>
            </a:r>
            <a:endParaRPr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endParaRPr>
          </a:p>
          <a:p>
            <a:pPr marL="457200" lvl="0" indent="-292100" algn="l" rtl="0">
              <a:lnSpc>
                <a:spcPct val="150000"/>
              </a:lnSpc>
              <a:spcBef>
                <a:spcPts val="0"/>
              </a:spcBef>
              <a:spcAft>
                <a:spcPts val="0"/>
              </a:spcAft>
              <a:buClr>
                <a:schemeClr val="dk1"/>
              </a:buClr>
              <a:buSzPts val="1000"/>
              <a:buFont typeface="Mulish Light"/>
              <a:buChar char="➢"/>
            </a:pPr>
            <a:r>
              <a:rPr lang="en-GB"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Adaptability</a:t>
            </a:r>
            <a:r>
              <a:rPr lang="en-GB"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rPr>
              <a:t>: Handles evolving facts and information.</a:t>
            </a:r>
            <a:endParaRPr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Efficiency</a:t>
            </a:r>
            <a:r>
              <a:rPr lang="en-GB"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rPr>
              <a:t>: No need to constantly retrain the LLM for new knowledge.</a:t>
            </a:r>
            <a:endParaRPr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Reliability</a:t>
            </a:r>
            <a:r>
              <a:rPr lang="en-GB"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rPr>
              <a:t>: Generates more accurate and trustworthy outputs.</a:t>
            </a:r>
            <a:endParaRPr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endParaRPr>
          </a:p>
        </p:txBody>
      </p:sp>
      <p:sp>
        <p:nvSpPr>
          <p:cNvPr id="900" name="Google Shape;900;p72"/>
          <p:cNvSpPr/>
          <p:nvPr/>
        </p:nvSpPr>
        <p:spPr>
          <a:xfrm>
            <a:off x="1580750" y="753219"/>
            <a:ext cx="6252000" cy="1754700"/>
          </a:xfrm>
          <a:prstGeom prst="rect">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1" name="Google Shape;901;p72"/>
          <p:cNvSpPr/>
          <p:nvPr/>
        </p:nvSpPr>
        <p:spPr>
          <a:xfrm>
            <a:off x="1671950" y="1069783"/>
            <a:ext cx="6069600" cy="1341300"/>
          </a:xfrm>
          <a:prstGeom prst="roundRect">
            <a:avLst>
              <a:gd name="adj" fmla="val 16667"/>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2" name="Google Shape;902;p72"/>
          <p:cNvSpPr txBox="1"/>
          <p:nvPr/>
        </p:nvSpPr>
        <p:spPr>
          <a:xfrm>
            <a:off x="4148325" y="721699"/>
            <a:ext cx="16542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2"/>
                </a:solidFill>
                <a:latin typeface="Mulish"/>
                <a:ea typeface="Mulish"/>
                <a:cs typeface="Mulish"/>
                <a:sym typeface="Mulish"/>
              </a:rPr>
              <a:t>RAG Paradigm</a:t>
            </a:r>
            <a:endParaRPr b="1">
              <a:solidFill>
                <a:schemeClr val="dk2"/>
              </a:solidFill>
              <a:latin typeface="Mulish"/>
              <a:ea typeface="Mulish"/>
              <a:cs typeface="Mulish"/>
              <a:sym typeface="Mulish"/>
            </a:endParaRPr>
          </a:p>
        </p:txBody>
      </p:sp>
      <p:sp>
        <p:nvSpPr>
          <p:cNvPr id="903" name="Google Shape;903;p72"/>
          <p:cNvSpPr/>
          <p:nvPr/>
        </p:nvSpPr>
        <p:spPr>
          <a:xfrm>
            <a:off x="2016775" y="1160606"/>
            <a:ext cx="1195200" cy="225600"/>
          </a:xfrm>
          <a:prstGeom prst="roundRect">
            <a:avLst>
              <a:gd name="adj" fmla="val 16667"/>
            </a:avLst>
          </a:prstGeom>
          <a:solidFill>
            <a:srgbClr val="FFE5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Medium"/>
                <a:ea typeface="Mulish Medium"/>
                <a:cs typeface="Mulish Medium"/>
                <a:sym typeface="Mulish Medium"/>
              </a:rPr>
              <a:t>Pre-Retrieval</a:t>
            </a:r>
            <a:endParaRPr sz="1200">
              <a:latin typeface="Mulish Medium"/>
              <a:ea typeface="Mulish Medium"/>
              <a:cs typeface="Mulish Medium"/>
              <a:sym typeface="Mulish Medium"/>
            </a:endParaRPr>
          </a:p>
        </p:txBody>
      </p:sp>
      <p:sp>
        <p:nvSpPr>
          <p:cNvPr id="904" name="Google Shape;904;p72"/>
          <p:cNvSpPr/>
          <p:nvPr/>
        </p:nvSpPr>
        <p:spPr>
          <a:xfrm>
            <a:off x="2016775" y="1520394"/>
            <a:ext cx="1195200" cy="2256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Indexing</a:t>
            </a:r>
            <a:endParaRPr sz="1200"/>
          </a:p>
        </p:txBody>
      </p:sp>
      <p:sp>
        <p:nvSpPr>
          <p:cNvPr id="905" name="Google Shape;905;p72"/>
          <p:cNvSpPr/>
          <p:nvPr/>
        </p:nvSpPr>
        <p:spPr>
          <a:xfrm>
            <a:off x="2016775" y="1880182"/>
            <a:ext cx="1195200" cy="2256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Mulish Medium"/>
                <a:ea typeface="Mulish Medium"/>
                <a:cs typeface="Mulish Medium"/>
                <a:sym typeface="Mulish Medium"/>
              </a:rPr>
              <a:t>Query Manipulation</a:t>
            </a:r>
            <a:endParaRPr sz="800">
              <a:latin typeface="Mulish Medium"/>
              <a:ea typeface="Mulish Medium"/>
              <a:cs typeface="Mulish Medium"/>
              <a:sym typeface="Mulish Medium"/>
            </a:endParaRPr>
          </a:p>
        </p:txBody>
      </p:sp>
      <p:sp>
        <p:nvSpPr>
          <p:cNvPr id="906" name="Google Shape;906;p72"/>
          <p:cNvSpPr/>
          <p:nvPr/>
        </p:nvSpPr>
        <p:spPr>
          <a:xfrm>
            <a:off x="3496600" y="1160606"/>
            <a:ext cx="1195200" cy="2256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Medium"/>
                <a:ea typeface="Mulish Medium"/>
                <a:cs typeface="Mulish Medium"/>
                <a:sym typeface="Mulish Medium"/>
              </a:rPr>
              <a:t>Retrieval</a:t>
            </a:r>
            <a:endParaRPr sz="1200">
              <a:latin typeface="Mulish Medium"/>
              <a:ea typeface="Mulish Medium"/>
              <a:cs typeface="Mulish Medium"/>
              <a:sym typeface="Mulish Medium"/>
            </a:endParaRPr>
          </a:p>
        </p:txBody>
      </p:sp>
      <p:sp>
        <p:nvSpPr>
          <p:cNvPr id="907" name="Google Shape;907;p72"/>
          <p:cNvSpPr/>
          <p:nvPr/>
        </p:nvSpPr>
        <p:spPr>
          <a:xfrm>
            <a:off x="4976425" y="1160606"/>
            <a:ext cx="1195200" cy="225600"/>
          </a:xfrm>
          <a:prstGeom prst="round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Medium"/>
                <a:ea typeface="Mulish Medium"/>
                <a:cs typeface="Mulish Medium"/>
                <a:sym typeface="Mulish Medium"/>
              </a:rPr>
              <a:t>Post Retrieval</a:t>
            </a:r>
            <a:endParaRPr sz="1200">
              <a:latin typeface="Mulish Medium"/>
              <a:ea typeface="Mulish Medium"/>
              <a:cs typeface="Mulish Medium"/>
              <a:sym typeface="Mulish Medium"/>
            </a:endParaRPr>
          </a:p>
        </p:txBody>
      </p:sp>
      <p:sp>
        <p:nvSpPr>
          <p:cNvPr id="908" name="Google Shape;908;p72"/>
          <p:cNvSpPr/>
          <p:nvPr/>
        </p:nvSpPr>
        <p:spPr>
          <a:xfrm>
            <a:off x="6413750" y="1160606"/>
            <a:ext cx="1195200" cy="225600"/>
          </a:xfrm>
          <a:prstGeom prst="roundRect">
            <a:avLst>
              <a:gd name="adj" fmla="val 16667"/>
            </a:avLst>
          </a:prstGeom>
          <a:solidFill>
            <a:srgbClr val="D5A6B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Generation</a:t>
            </a:r>
            <a:endParaRPr sz="1200">
              <a:latin typeface="Mulish"/>
              <a:ea typeface="Mulish"/>
              <a:cs typeface="Mulish"/>
              <a:sym typeface="Mulish"/>
            </a:endParaRPr>
          </a:p>
        </p:txBody>
      </p:sp>
      <p:sp>
        <p:nvSpPr>
          <p:cNvPr id="909" name="Google Shape;909;p72"/>
          <p:cNvSpPr/>
          <p:nvPr/>
        </p:nvSpPr>
        <p:spPr>
          <a:xfrm>
            <a:off x="3496600" y="1584572"/>
            <a:ext cx="1195200" cy="317400"/>
          </a:xfrm>
          <a:prstGeom prst="roundRect">
            <a:avLst>
              <a:gd name="adj" fmla="val 16667"/>
            </a:avLst>
          </a:prstGeom>
          <a:solidFill>
            <a:srgbClr val="FCE5C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Search Ranking</a:t>
            </a:r>
            <a:endParaRPr sz="1000"/>
          </a:p>
        </p:txBody>
      </p:sp>
      <p:sp>
        <p:nvSpPr>
          <p:cNvPr id="910" name="Google Shape;910;p72"/>
          <p:cNvSpPr/>
          <p:nvPr/>
        </p:nvSpPr>
        <p:spPr>
          <a:xfrm>
            <a:off x="4976425" y="1477058"/>
            <a:ext cx="1195200" cy="225600"/>
          </a:xfrm>
          <a:prstGeom prst="roundRect">
            <a:avLst>
              <a:gd name="adj" fmla="val 16667"/>
            </a:avLst>
          </a:prstGeom>
          <a:solidFill>
            <a:srgbClr val="D9EAD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Medium"/>
                <a:ea typeface="Mulish Medium"/>
                <a:cs typeface="Mulish Medium"/>
                <a:sym typeface="Mulish Medium"/>
              </a:rPr>
              <a:t>Re-Ranking</a:t>
            </a:r>
            <a:endParaRPr sz="1200">
              <a:latin typeface="Mulish Medium"/>
              <a:ea typeface="Mulish Medium"/>
              <a:cs typeface="Mulish Medium"/>
              <a:sym typeface="Mulish Medium"/>
            </a:endParaRPr>
          </a:p>
        </p:txBody>
      </p:sp>
      <p:sp>
        <p:nvSpPr>
          <p:cNvPr id="911" name="Google Shape;911;p72"/>
          <p:cNvSpPr/>
          <p:nvPr/>
        </p:nvSpPr>
        <p:spPr>
          <a:xfrm>
            <a:off x="6413750" y="1463959"/>
            <a:ext cx="1195200" cy="225600"/>
          </a:xfrm>
          <a:prstGeom prst="roundRect">
            <a:avLst>
              <a:gd name="adj" fmla="val 16667"/>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Medium"/>
                <a:ea typeface="Mulish Medium"/>
                <a:cs typeface="Mulish Medium"/>
                <a:sym typeface="Mulish Medium"/>
              </a:rPr>
              <a:t>Enhancing</a:t>
            </a:r>
            <a:endParaRPr sz="1200">
              <a:latin typeface="Mulish Medium"/>
              <a:ea typeface="Mulish Medium"/>
              <a:cs typeface="Mulish Medium"/>
              <a:sym typeface="Mulish Medium"/>
            </a:endParaRPr>
          </a:p>
        </p:txBody>
      </p:sp>
      <p:sp>
        <p:nvSpPr>
          <p:cNvPr id="912" name="Google Shape;912;p72"/>
          <p:cNvSpPr/>
          <p:nvPr/>
        </p:nvSpPr>
        <p:spPr>
          <a:xfrm>
            <a:off x="6413750" y="1767312"/>
            <a:ext cx="1195200" cy="225600"/>
          </a:xfrm>
          <a:prstGeom prst="roundRect">
            <a:avLst>
              <a:gd name="adj" fmla="val 16667"/>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Mulish Medium"/>
                <a:ea typeface="Mulish Medium"/>
                <a:cs typeface="Mulish Medium"/>
                <a:sym typeface="Mulish Medium"/>
              </a:rPr>
              <a:t>Customization</a:t>
            </a:r>
            <a:endParaRPr sz="1100">
              <a:latin typeface="Mulish Medium"/>
              <a:ea typeface="Mulish Medium"/>
              <a:cs typeface="Mulish Medium"/>
              <a:sym typeface="Mulish Medium"/>
            </a:endParaRPr>
          </a:p>
        </p:txBody>
      </p:sp>
      <p:cxnSp>
        <p:nvCxnSpPr>
          <p:cNvPr id="913" name="Google Shape;913;p72"/>
          <p:cNvCxnSpPr>
            <a:stCxn id="903" idx="1"/>
            <a:endCxn id="904" idx="1"/>
          </p:cNvCxnSpPr>
          <p:nvPr/>
        </p:nvCxnSpPr>
        <p:spPr>
          <a:xfrm>
            <a:off x="2016775" y="1273406"/>
            <a:ext cx="600" cy="359700"/>
          </a:xfrm>
          <a:prstGeom prst="bentConnector3">
            <a:avLst>
              <a:gd name="adj1" fmla="val -39687500"/>
            </a:avLst>
          </a:prstGeom>
          <a:noFill/>
          <a:ln w="9525" cap="flat" cmpd="sng">
            <a:solidFill>
              <a:schemeClr val="dk2"/>
            </a:solidFill>
            <a:prstDash val="solid"/>
            <a:round/>
            <a:headEnd type="none" w="med" len="med"/>
            <a:tailEnd type="triangle" w="med" len="med"/>
          </a:ln>
        </p:spPr>
      </p:cxnSp>
      <p:cxnSp>
        <p:nvCxnSpPr>
          <p:cNvPr id="914" name="Google Shape;914;p72"/>
          <p:cNvCxnSpPr>
            <a:stCxn id="903" idx="1"/>
            <a:endCxn id="905" idx="1"/>
          </p:cNvCxnSpPr>
          <p:nvPr/>
        </p:nvCxnSpPr>
        <p:spPr>
          <a:xfrm>
            <a:off x="2016775" y="1273406"/>
            <a:ext cx="600" cy="719700"/>
          </a:xfrm>
          <a:prstGeom prst="bentConnector3">
            <a:avLst>
              <a:gd name="adj1" fmla="val -39687500"/>
            </a:avLst>
          </a:prstGeom>
          <a:noFill/>
          <a:ln w="9525" cap="flat" cmpd="sng">
            <a:solidFill>
              <a:srgbClr val="666666"/>
            </a:solidFill>
            <a:prstDash val="solid"/>
            <a:round/>
            <a:headEnd type="none" w="med" len="med"/>
            <a:tailEnd type="triangle" w="med" len="med"/>
          </a:ln>
        </p:spPr>
      </p:cxnSp>
      <p:cxnSp>
        <p:nvCxnSpPr>
          <p:cNvPr id="915" name="Google Shape;915;p72"/>
          <p:cNvCxnSpPr>
            <a:stCxn id="903" idx="3"/>
            <a:endCxn id="906" idx="1"/>
          </p:cNvCxnSpPr>
          <p:nvPr/>
        </p:nvCxnSpPr>
        <p:spPr>
          <a:xfrm>
            <a:off x="3211975" y="1273406"/>
            <a:ext cx="284700" cy="0"/>
          </a:xfrm>
          <a:prstGeom prst="straightConnector1">
            <a:avLst/>
          </a:prstGeom>
          <a:noFill/>
          <a:ln w="9525" cap="flat" cmpd="sng">
            <a:solidFill>
              <a:schemeClr val="dk2"/>
            </a:solidFill>
            <a:prstDash val="solid"/>
            <a:round/>
            <a:headEnd type="none" w="med" len="med"/>
            <a:tailEnd type="triangle" w="med" len="med"/>
          </a:ln>
        </p:spPr>
      </p:cxnSp>
      <p:cxnSp>
        <p:nvCxnSpPr>
          <p:cNvPr id="916" name="Google Shape;916;p72"/>
          <p:cNvCxnSpPr>
            <a:stCxn id="906" idx="3"/>
            <a:endCxn id="907" idx="1"/>
          </p:cNvCxnSpPr>
          <p:nvPr/>
        </p:nvCxnSpPr>
        <p:spPr>
          <a:xfrm>
            <a:off x="4691800" y="1273406"/>
            <a:ext cx="284700" cy="0"/>
          </a:xfrm>
          <a:prstGeom prst="straightConnector1">
            <a:avLst/>
          </a:prstGeom>
          <a:noFill/>
          <a:ln w="9525" cap="flat" cmpd="sng">
            <a:solidFill>
              <a:schemeClr val="dk2"/>
            </a:solidFill>
            <a:prstDash val="solid"/>
            <a:round/>
            <a:headEnd type="none" w="med" len="med"/>
            <a:tailEnd type="triangle" w="med" len="med"/>
          </a:ln>
        </p:spPr>
      </p:cxnSp>
      <p:cxnSp>
        <p:nvCxnSpPr>
          <p:cNvPr id="917" name="Google Shape;917;p72"/>
          <p:cNvCxnSpPr>
            <a:stCxn id="907" idx="3"/>
            <a:endCxn id="908" idx="1"/>
          </p:cNvCxnSpPr>
          <p:nvPr/>
        </p:nvCxnSpPr>
        <p:spPr>
          <a:xfrm>
            <a:off x="6171625" y="1273406"/>
            <a:ext cx="242100" cy="0"/>
          </a:xfrm>
          <a:prstGeom prst="straightConnector1">
            <a:avLst/>
          </a:prstGeom>
          <a:noFill/>
          <a:ln w="9525" cap="flat" cmpd="sng">
            <a:solidFill>
              <a:schemeClr val="dk2"/>
            </a:solidFill>
            <a:prstDash val="solid"/>
            <a:round/>
            <a:headEnd type="none" w="med" len="med"/>
            <a:tailEnd type="triangle" w="med" len="med"/>
          </a:ln>
        </p:spPr>
      </p:cxnSp>
      <p:cxnSp>
        <p:nvCxnSpPr>
          <p:cNvPr id="918" name="Google Shape;918;p72"/>
          <p:cNvCxnSpPr>
            <a:stCxn id="903" idx="3"/>
            <a:endCxn id="909" idx="1"/>
          </p:cNvCxnSpPr>
          <p:nvPr/>
        </p:nvCxnSpPr>
        <p:spPr>
          <a:xfrm>
            <a:off x="3211975" y="1273406"/>
            <a:ext cx="284700" cy="469800"/>
          </a:xfrm>
          <a:prstGeom prst="bentConnector3">
            <a:avLst>
              <a:gd name="adj1" fmla="val 49987"/>
            </a:avLst>
          </a:prstGeom>
          <a:noFill/>
          <a:ln w="9525" cap="flat" cmpd="sng">
            <a:solidFill>
              <a:schemeClr val="dk2"/>
            </a:solidFill>
            <a:prstDash val="solid"/>
            <a:round/>
            <a:headEnd type="none" w="med" len="med"/>
            <a:tailEnd type="triangle" w="med" len="med"/>
          </a:ln>
        </p:spPr>
      </p:cxnSp>
      <p:cxnSp>
        <p:nvCxnSpPr>
          <p:cNvPr id="919" name="Google Shape;919;p72"/>
          <p:cNvCxnSpPr>
            <a:stCxn id="906" idx="3"/>
            <a:endCxn id="910" idx="1"/>
          </p:cNvCxnSpPr>
          <p:nvPr/>
        </p:nvCxnSpPr>
        <p:spPr>
          <a:xfrm>
            <a:off x="4691800" y="1273406"/>
            <a:ext cx="284700" cy="316500"/>
          </a:xfrm>
          <a:prstGeom prst="bentConnector3">
            <a:avLst>
              <a:gd name="adj1" fmla="val 49987"/>
            </a:avLst>
          </a:prstGeom>
          <a:noFill/>
          <a:ln w="9525" cap="flat" cmpd="sng">
            <a:solidFill>
              <a:schemeClr val="dk2"/>
            </a:solidFill>
            <a:prstDash val="solid"/>
            <a:round/>
            <a:headEnd type="none" w="med" len="med"/>
            <a:tailEnd type="triangle" w="med" len="med"/>
          </a:ln>
        </p:spPr>
      </p:cxnSp>
      <p:cxnSp>
        <p:nvCxnSpPr>
          <p:cNvPr id="920" name="Google Shape;920;p72"/>
          <p:cNvCxnSpPr>
            <a:stCxn id="907" idx="3"/>
            <a:endCxn id="911" idx="1"/>
          </p:cNvCxnSpPr>
          <p:nvPr/>
        </p:nvCxnSpPr>
        <p:spPr>
          <a:xfrm>
            <a:off x="6171625" y="1273406"/>
            <a:ext cx="242100" cy="303300"/>
          </a:xfrm>
          <a:prstGeom prst="bentConnector3">
            <a:avLst>
              <a:gd name="adj1" fmla="val 50005"/>
            </a:avLst>
          </a:prstGeom>
          <a:noFill/>
          <a:ln w="9525" cap="flat" cmpd="sng">
            <a:solidFill>
              <a:schemeClr val="dk2"/>
            </a:solidFill>
            <a:prstDash val="solid"/>
            <a:round/>
            <a:headEnd type="none" w="med" len="med"/>
            <a:tailEnd type="triangle" w="med" len="med"/>
          </a:ln>
        </p:spPr>
      </p:cxnSp>
      <p:cxnSp>
        <p:nvCxnSpPr>
          <p:cNvPr id="921" name="Google Shape;921;p72"/>
          <p:cNvCxnSpPr>
            <a:stCxn id="907" idx="3"/>
            <a:endCxn id="912" idx="1"/>
          </p:cNvCxnSpPr>
          <p:nvPr/>
        </p:nvCxnSpPr>
        <p:spPr>
          <a:xfrm>
            <a:off x="6171625" y="1273406"/>
            <a:ext cx="242100" cy="606600"/>
          </a:xfrm>
          <a:prstGeom prst="bentConnector3">
            <a:avLst>
              <a:gd name="adj1" fmla="val 50005"/>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99">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99">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99">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99">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99">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3"/>
          <p:cNvSpPr txBox="1"/>
          <p:nvPr/>
        </p:nvSpPr>
        <p:spPr>
          <a:xfrm>
            <a:off x="2072475" y="127075"/>
            <a:ext cx="554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Retrieval Augmented Generation : An example</a:t>
            </a:r>
            <a:endParaRPr sz="2000">
              <a:solidFill>
                <a:schemeClr val="dk1"/>
              </a:solidFill>
            </a:endParaRPr>
          </a:p>
        </p:txBody>
      </p:sp>
      <p:sp>
        <p:nvSpPr>
          <p:cNvPr id="927" name="Google Shape;927;p73"/>
          <p:cNvSpPr txBox="1"/>
          <p:nvPr/>
        </p:nvSpPr>
        <p:spPr>
          <a:xfrm>
            <a:off x="7489950" y="4804800"/>
            <a:ext cx="1654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https://ai.meta.com/blog/retrieval-augmented-generation-streamlining-the-creation-of-intelligent-natural-language-processing-models/</a:t>
            </a:r>
            <a:endParaRPr sz="500"/>
          </a:p>
        </p:txBody>
      </p:sp>
      <p:pic>
        <p:nvPicPr>
          <p:cNvPr id="928" name="Google Shape;928;p73"/>
          <p:cNvPicPr preferRelativeResize="0"/>
          <p:nvPr/>
        </p:nvPicPr>
        <p:blipFill>
          <a:blip r:embed="rId4">
            <a:alphaModFix/>
          </a:blip>
          <a:stretch>
            <a:fillRect/>
          </a:stretch>
        </p:blipFill>
        <p:spPr>
          <a:xfrm>
            <a:off x="432950" y="1040489"/>
            <a:ext cx="4059047" cy="1620324"/>
          </a:xfrm>
          <a:prstGeom prst="rect">
            <a:avLst/>
          </a:prstGeom>
          <a:noFill/>
          <a:ln w="9525" cap="flat" cmpd="sng">
            <a:solidFill>
              <a:schemeClr val="dk2"/>
            </a:solidFill>
            <a:prstDash val="solid"/>
            <a:round/>
            <a:headEnd type="none" w="sm" len="sm"/>
            <a:tailEnd type="none" w="sm" len="sm"/>
          </a:ln>
        </p:spPr>
      </p:pic>
      <p:pic>
        <p:nvPicPr>
          <p:cNvPr id="929" name="Google Shape;929;p73"/>
          <p:cNvPicPr preferRelativeResize="0"/>
          <p:nvPr/>
        </p:nvPicPr>
        <p:blipFill>
          <a:blip r:embed="rId5">
            <a:alphaModFix/>
          </a:blip>
          <a:stretch>
            <a:fillRect/>
          </a:stretch>
        </p:blipFill>
        <p:spPr>
          <a:xfrm>
            <a:off x="4582628" y="1040488"/>
            <a:ext cx="4157069" cy="1620324"/>
          </a:xfrm>
          <a:prstGeom prst="rect">
            <a:avLst/>
          </a:prstGeom>
          <a:noFill/>
          <a:ln w="9525" cap="flat" cmpd="sng">
            <a:solidFill>
              <a:schemeClr val="dk2"/>
            </a:solidFill>
            <a:prstDash val="solid"/>
            <a:round/>
            <a:headEnd type="none" w="sm" len="sm"/>
            <a:tailEnd type="none" w="sm" len="sm"/>
          </a:ln>
        </p:spPr>
      </p:pic>
      <p:pic>
        <p:nvPicPr>
          <p:cNvPr id="930" name="Google Shape;930;p73"/>
          <p:cNvPicPr preferRelativeResize="0"/>
          <p:nvPr/>
        </p:nvPicPr>
        <p:blipFill>
          <a:blip r:embed="rId6">
            <a:alphaModFix/>
          </a:blip>
          <a:stretch>
            <a:fillRect/>
          </a:stretch>
        </p:blipFill>
        <p:spPr>
          <a:xfrm>
            <a:off x="432950" y="3013619"/>
            <a:ext cx="4059048" cy="1698807"/>
          </a:xfrm>
          <a:prstGeom prst="rect">
            <a:avLst/>
          </a:prstGeom>
          <a:noFill/>
          <a:ln w="9525" cap="flat" cmpd="sng">
            <a:solidFill>
              <a:schemeClr val="dk2"/>
            </a:solidFill>
            <a:prstDash val="solid"/>
            <a:round/>
            <a:headEnd type="none" w="sm" len="sm"/>
            <a:tailEnd type="none" w="sm" len="sm"/>
          </a:ln>
        </p:spPr>
      </p:pic>
      <p:pic>
        <p:nvPicPr>
          <p:cNvPr id="931" name="Google Shape;931;p73"/>
          <p:cNvPicPr preferRelativeResize="0"/>
          <p:nvPr/>
        </p:nvPicPr>
        <p:blipFill rotWithShape="1">
          <a:blip r:embed="rId7">
            <a:alphaModFix/>
          </a:blip>
          <a:srcRect b="5553"/>
          <a:stretch/>
        </p:blipFill>
        <p:spPr>
          <a:xfrm>
            <a:off x="4582628" y="3013619"/>
            <a:ext cx="4157071" cy="1698806"/>
          </a:xfrm>
          <a:prstGeom prst="rect">
            <a:avLst/>
          </a:prstGeom>
          <a:noFill/>
          <a:ln w="9525" cap="flat" cmpd="sng">
            <a:solidFill>
              <a:schemeClr val="dk2"/>
            </a:solidFill>
            <a:prstDash val="solid"/>
            <a:round/>
            <a:headEnd type="none" w="sm" len="sm"/>
            <a:tailEnd type="none" w="sm" len="sm"/>
          </a:ln>
        </p:spPr>
      </p:pic>
      <p:sp>
        <p:nvSpPr>
          <p:cNvPr id="932" name="Google Shape;932;p73"/>
          <p:cNvSpPr txBox="1"/>
          <p:nvPr/>
        </p:nvSpPr>
        <p:spPr>
          <a:xfrm>
            <a:off x="432950" y="736000"/>
            <a:ext cx="1572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chemeClr val="tx1"/>
                </a:solidFill>
                <a:latin typeface="Times New Roman" panose="02020603050405020304" pitchFamily="18" charset="0"/>
                <a:ea typeface="Mulish SemiBold"/>
                <a:cs typeface="Times New Roman" panose="02020603050405020304" pitchFamily="18" charset="0"/>
                <a:sym typeface="Mulish SemiBold"/>
              </a:rPr>
              <a:t>Pre-Retrieval</a:t>
            </a:r>
            <a:endParaRPr b="1" dirty="0">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933" name="Google Shape;933;p73"/>
          <p:cNvSpPr txBox="1"/>
          <p:nvPr/>
        </p:nvSpPr>
        <p:spPr>
          <a:xfrm>
            <a:off x="4572000" y="735988"/>
            <a:ext cx="1572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chemeClr val="tx1"/>
                </a:solidFill>
                <a:latin typeface="Times New Roman" panose="02020603050405020304" pitchFamily="18" charset="0"/>
                <a:ea typeface="Mulish SemiBold"/>
                <a:cs typeface="Times New Roman" panose="02020603050405020304" pitchFamily="18" charset="0"/>
                <a:sym typeface="Mulish SemiBold"/>
              </a:rPr>
              <a:t>Retrieval</a:t>
            </a:r>
            <a:endParaRPr b="1" dirty="0">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934" name="Google Shape;934;p73"/>
          <p:cNvSpPr txBox="1"/>
          <p:nvPr/>
        </p:nvSpPr>
        <p:spPr>
          <a:xfrm>
            <a:off x="432950" y="2709125"/>
            <a:ext cx="1572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solidFill>
                <a:latin typeface="Times New Roman" panose="02020603050405020304" pitchFamily="18" charset="0"/>
                <a:ea typeface="Mulish SemiBold"/>
                <a:cs typeface="Times New Roman" panose="02020603050405020304" pitchFamily="18" charset="0"/>
                <a:sym typeface="Mulish SemiBold"/>
              </a:rPr>
              <a:t>Post-Retrieval</a:t>
            </a:r>
            <a:endParaRPr b="1">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935" name="Google Shape;935;p73"/>
          <p:cNvSpPr txBox="1"/>
          <p:nvPr/>
        </p:nvSpPr>
        <p:spPr>
          <a:xfrm>
            <a:off x="4582625" y="2709125"/>
            <a:ext cx="24057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solidFill>
                <a:latin typeface="Times New Roman" panose="02020603050405020304" pitchFamily="18" charset="0"/>
                <a:ea typeface="Mulish SemiBold"/>
                <a:cs typeface="Times New Roman" panose="02020603050405020304" pitchFamily="18" charset="0"/>
                <a:sym typeface="Mulish SemiBold"/>
              </a:rPr>
              <a:t>Augmentation and Generation</a:t>
            </a:r>
            <a:endParaRPr b="1">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29F876BC-B9D7-4380-A57E-99159E3F22F8}"/>
                  </a:ext>
                </a:extLst>
              </p14:cNvPr>
              <p14:cNvContentPartPr/>
              <p14:nvPr/>
            </p14:nvContentPartPr>
            <p14:xfrm>
              <a:off x="843480" y="469080"/>
              <a:ext cx="8300880" cy="3935160"/>
            </p14:xfrm>
          </p:contentPart>
        </mc:Choice>
        <mc:Fallback>
          <p:pic>
            <p:nvPicPr>
              <p:cNvPr id="2" name="Ink 1">
                <a:extLst>
                  <a:ext uri="{FF2B5EF4-FFF2-40B4-BE49-F238E27FC236}">
                    <a16:creationId xmlns:a16="http://schemas.microsoft.com/office/drawing/2014/main" id="{29F876BC-B9D7-4380-A57E-99159E3F22F8}"/>
                  </a:ext>
                </a:extLst>
              </p:cNvPr>
              <p:cNvPicPr/>
              <p:nvPr/>
            </p:nvPicPr>
            <p:blipFill>
              <a:blip r:embed="rId9"/>
              <a:stretch>
                <a:fillRect/>
              </a:stretch>
            </p:blipFill>
            <p:spPr>
              <a:xfrm>
                <a:off x="834120" y="459720"/>
                <a:ext cx="8319600" cy="3953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7"/>
          <p:cNvSpPr txBox="1"/>
          <p:nvPr/>
        </p:nvSpPr>
        <p:spPr>
          <a:xfrm>
            <a:off x="2718600" y="229100"/>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What is Prompt Engineering ? </a:t>
            </a:r>
            <a:endParaRPr sz="2000">
              <a:solidFill>
                <a:schemeClr val="dk1"/>
              </a:solidFill>
            </a:endParaRPr>
          </a:p>
        </p:txBody>
      </p:sp>
      <p:sp>
        <p:nvSpPr>
          <p:cNvPr id="135" name="Google Shape;135;p27"/>
          <p:cNvSpPr txBox="1"/>
          <p:nvPr/>
        </p:nvSpPr>
        <p:spPr>
          <a:xfrm>
            <a:off x="478700" y="3253950"/>
            <a:ext cx="8324700" cy="1477297"/>
          </a:xfrm>
          <a:prstGeom prst="rect">
            <a:avLst/>
          </a:prstGeom>
          <a:noFill/>
          <a:ln>
            <a:noFill/>
          </a:ln>
        </p:spPr>
        <p:txBody>
          <a:bodyPr spcFirstLastPara="1" wrap="square" lIns="91425" tIns="91425" rIns="91425" bIns="91425" anchor="t" anchorCtr="0">
            <a:spAutoFit/>
          </a:bodyPr>
          <a:lstStyle/>
          <a:p>
            <a:pPr marL="457200" lvl="0" indent="-304800" algn="just" rtl="0">
              <a:lnSpc>
                <a:spcPct val="150000"/>
              </a:lnSpc>
              <a:spcBef>
                <a:spcPts val="0"/>
              </a:spcBef>
              <a:spcAft>
                <a:spcPts val="0"/>
              </a:spcAft>
              <a:buSzPts val="1200"/>
              <a:buChar char="➢"/>
            </a:pPr>
            <a:r>
              <a:rPr lang="en-GB" dirty="0">
                <a:latin typeface="Times New Roman" panose="02020603050405020304" pitchFamily="18" charset="0"/>
                <a:ea typeface="Mulish Light"/>
                <a:cs typeface="Times New Roman" panose="02020603050405020304" pitchFamily="18" charset="0"/>
                <a:sym typeface="Mulish Light"/>
              </a:rPr>
              <a:t>The </a:t>
            </a:r>
            <a:r>
              <a:rPr lang="en-GB" dirty="0">
                <a:latin typeface="Times New Roman" panose="02020603050405020304" pitchFamily="18" charset="0"/>
                <a:ea typeface="Mulish Medium"/>
                <a:cs typeface="Times New Roman" panose="02020603050405020304" pitchFamily="18" charset="0"/>
                <a:sym typeface="Mulish Medium"/>
              </a:rPr>
              <a:t>‘engineering’ </a:t>
            </a:r>
            <a:r>
              <a:rPr lang="en-GB" dirty="0">
                <a:latin typeface="Times New Roman" panose="02020603050405020304" pitchFamily="18" charset="0"/>
                <a:ea typeface="Mulish Light"/>
                <a:cs typeface="Times New Roman" panose="02020603050405020304" pitchFamily="18" charset="0"/>
                <a:sym typeface="Mulish Light"/>
              </a:rPr>
              <a:t>term in </a:t>
            </a:r>
            <a:r>
              <a:rPr lang="en-GB" i="1" dirty="0">
                <a:latin typeface="Times New Roman" panose="02020603050405020304" pitchFamily="18" charset="0"/>
                <a:ea typeface="Mulish Medium"/>
                <a:cs typeface="Times New Roman" panose="02020603050405020304" pitchFamily="18" charset="0"/>
                <a:sym typeface="Mulish Medium"/>
              </a:rPr>
              <a:t>Prompt Engineering</a:t>
            </a:r>
            <a:r>
              <a:rPr lang="en-GB" dirty="0">
                <a:latin typeface="Times New Roman" panose="02020603050405020304" pitchFamily="18" charset="0"/>
                <a:ea typeface="Mulish Light"/>
                <a:cs typeface="Times New Roman" panose="02020603050405020304" pitchFamily="18" charset="0"/>
                <a:sym typeface="Mulish Light"/>
              </a:rPr>
              <a:t> is used as it involves systematic prompt design process, optimised for the tasks at hand that is achieved through iterative refinement</a:t>
            </a:r>
          </a:p>
          <a:p>
            <a:pPr marL="457200" lvl="0" indent="-304800" algn="just" rtl="0">
              <a:lnSpc>
                <a:spcPct val="150000"/>
              </a:lnSpc>
              <a:spcBef>
                <a:spcPts val="0"/>
              </a:spcBef>
              <a:spcAft>
                <a:spcPts val="0"/>
              </a:spcAft>
              <a:buSzPts val="1200"/>
              <a:buChar char="➢"/>
            </a:pPr>
            <a:endParaRPr dirty="0">
              <a:latin typeface="Times New Roman" panose="02020603050405020304" pitchFamily="18" charset="0"/>
              <a:ea typeface="Mulish Light"/>
              <a:cs typeface="Times New Roman" panose="02020603050405020304" pitchFamily="18" charset="0"/>
              <a:sym typeface="Mulish Light"/>
            </a:endParaRPr>
          </a:p>
          <a:p>
            <a:pPr marL="457200" indent="-304800" algn="just">
              <a:lnSpc>
                <a:spcPct val="150000"/>
              </a:lnSpc>
              <a:buSzPts val="1200"/>
              <a:buFont typeface="Mulish Light"/>
              <a:buChar char="➢"/>
            </a:pPr>
            <a:r>
              <a:rPr lang="en-GB" dirty="0">
                <a:latin typeface="Times New Roman" panose="02020603050405020304" pitchFamily="18" charset="0"/>
                <a:ea typeface="Mulish Light"/>
                <a:cs typeface="Times New Roman" panose="02020603050405020304" pitchFamily="18" charset="0"/>
                <a:sym typeface="Mulish Light"/>
              </a:rPr>
              <a:t>Carefully crafted prompts help to understand users’ intent better</a:t>
            </a:r>
            <a:endParaRPr dirty="0">
              <a:latin typeface="Times New Roman" panose="02020603050405020304" pitchFamily="18" charset="0"/>
              <a:ea typeface="Mulish Light"/>
              <a:cs typeface="Times New Roman" panose="02020603050405020304" pitchFamily="18" charset="0"/>
              <a:sym typeface="Mulish Light"/>
            </a:endParaRPr>
          </a:p>
        </p:txBody>
      </p:sp>
      <p:sp>
        <p:nvSpPr>
          <p:cNvPr id="136" name="Google Shape;136;p27"/>
          <p:cNvSpPr/>
          <p:nvPr/>
        </p:nvSpPr>
        <p:spPr>
          <a:xfrm>
            <a:off x="318500" y="966512"/>
            <a:ext cx="2665200" cy="1538261"/>
          </a:xfrm>
          <a:prstGeom prst="roundRect">
            <a:avLst>
              <a:gd name="adj" fmla="val 16667"/>
            </a:avLst>
          </a:prstGeom>
          <a:solidFill>
            <a:srgbClr val="E7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Prompt</a:t>
            </a:r>
            <a:r>
              <a:rPr lang="en-GB" dirty="0">
                <a:solidFill>
                  <a:schemeClr val="tx1"/>
                </a:solidFill>
                <a:latin typeface="Times New Roman" panose="02020603050405020304" pitchFamily="18" charset="0"/>
                <a:ea typeface="Mulish"/>
                <a:cs typeface="Times New Roman" panose="02020603050405020304" pitchFamily="18" charset="0"/>
                <a:sym typeface="Mulish"/>
              </a:rPr>
              <a:t>: Summarize the following text: 'The quick brown fox jumps over the lazy dog.'</a:t>
            </a:r>
            <a:endParaRPr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Clr>
                <a:schemeClr val="dk1"/>
              </a:buClr>
              <a:buSzPts val="1100"/>
              <a:buFont typeface="Arial"/>
              <a:buNone/>
            </a:pPr>
            <a:endParaRPr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Response</a:t>
            </a:r>
            <a:r>
              <a:rPr lang="en-GB" dirty="0">
                <a:solidFill>
                  <a:schemeClr val="tx1"/>
                </a:solidFill>
                <a:latin typeface="Times New Roman" panose="02020603050405020304" pitchFamily="18" charset="0"/>
                <a:ea typeface="Mulish"/>
                <a:cs typeface="Times New Roman" panose="02020603050405020304" pitchFamily="18" charset="0"/>
                <a:sym typeface="Mulish"/>
              </a:rPr>
              <a:t>: A fox jumps over a dog.</a:t>
            </a:r>
            <a:endParaRPr dirty="0">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137" name="Google Shape;137;p27"/>
          <p:cNvSpPr/>
          <p:nvPr/>
        </p:nvSpPr>
        <p:spPr>
          <a:xfrm>
            <a:off x="3239400" y="966399"/>
            <a:ext cx="2665200" cy="1538261"/>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Prompt</a:t>
            </a:r>
            <a:r>
              <a:rPr lang="en-GB" dirty="0">
                <a:solidFill>
                  <a:schemeClr val="tx1"/>
                </a:solidFill>
                <a:latin typeface="Times New Roman" panose="02020603050405020304" pitchFamily="18" charset="0"/>
                <a:ea typeface="Mulish"/>
                <a:cs typeface="Times New Roman" panose="02020603050405020304" pitchFamily="18" charset="0"/>
                <a:sym typeface="Mulish"/>
              </a:rPr>
              <a:t>: Recommend a new book for a mystery lover.</a:t>
            </a:r>
            <a:endParaRPr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Clr>
                <a:schemeClr val="dk1"/>
              </a:buClr>
              <a:buSzPts val="1100"/>
              <a:buFont typeface="Arial"/>
              <a:buNone/>
            </a:pPr>
            <a:endParaRPr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Response</a:t>
            </a:r>
            <a:r>
              <a:rPr lang="en-GB" dirty="0">
                <a:solidFill>
                  <a:schemeClr val="tx1"/>
                </a:solidFill>
                <a:latin typeface="Times New Roman" panose="02020603050405020304" pitchFamily="18" charset="0"/>
                <a:ea typeface="Mulish"/>
                <a:cs typeface="Times New Roman" panose="02020603050405020304" pitchFamily="18" charset="0"/>
                <a:sym typeface="Mulish"/>
              </a:rPr>
              <a:t>: I recommend 'The Silent Patient' by Alex </a:t>
            </a:r>
            <a:r>
              <a:rPr lang="en-GB" dirty="0" err="1">
                <a:solidFill>
                  <a:schemeClr val="tx1"/>
                </a:solidFill>
                <a:latin typeface="Times New Roman" panose="02020603050405020304" pitchFamily="18" charset="0"/>
                <a:ea typeface="Mulish"/>
                <a:cs typeface="Times New Roman" panose="02020603050405020304" pitchFamily="18" charset="0"/>
                <a:sym typeface="Mulish"/>
              </a:rPr>
              <a:t>Michaelides</a:t>
            </a:r>
            <a:r>
              <a:rPr lang="en-GB" dirty="0">
                <a:solidFill>
                  <a:schemeClr val="tx1"/>
                </a:solidFill>
                <a:latin typeface="Times New Roman" panose="02020603050405020304" pitchFamily="18" charset="0"/>
                <a:ea typeface="Mulish"/>
                <a:cs typeface="Times New Roman" panose="02020603050405020304" pitchFamily="18" charset="0"/>
                <a:sym typeface="Mulish"/>
              </a:rPr>
              <a:t>.</a:t>
            </a:r>
            <a:endParaRPr dirty="0">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138" name="Google Shape;138;p27"/>
          <p:cNvSpPr/>
          <p:nvPr/>
        </p:nvSpPr>
        <p:spPr>
          <a:xfrm>
            <a:off x="6320850" y="966399"/>
            <a:ext cx="2665200" cy="1538261"/>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tx1"/>
                </a:solidFill>
                <a:latin typeface="Times New Roman" panose="02020603050405020304" pitchFamily="18" charset="0"/>
                <a:ea typeface="Mulish"/>
                <a:cs typeface="Times New Roman" panose="02020603050405020304" pitchFamily="18" charset="0"/>
                <a:sym typeface="Mulish"/>
              </a:rPr>
              <a:t>Prompt</a:t>
            </a:r>
            <a:r>
              <a:rPr lang="en-GB">
                <a:solidFill>
                  <a:schemeClr val="tx1"/>
                </a:solidFill>
                <a:latin typeface="Times New Roman" panose="02020603050405020304" pitchFamily="18" charset="0"/>
                <a:ea typeface="Mulish"/>
                <a:cs typeface="Times New Roman" panose="02020603050405020304" pitchFamily="18" charset="0"/>
                <a:sym typeface="Mulish"/>
              </a:rPr>
              <a:t>: Evaluate the sentiment of the following review: 'This product exceeded my expectations!'</a:t>
            </a:r>
            <a:endParaRPr>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Clr>
                <a:schemeClr val="dk1"/>
              </a:buClr>
              <a:buSzPts val="1100"/>
              <a:buFont typeface="Arial"/>
              <a:buNone/>
            </a:pPr>
            <a:endParaRPr>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b="1">
                <a:solidFill>
                  <a:schemeClr val="tx1"/>
                </a:solidFill>
                <a:latin typeface="Times New Roman" panose="02020603050405020304" pitchFamily="18" charset="0"/>
                <a:ea typeface="Mulish"/>
                <a:cs typeface="Times New Roman" panose="02020603050405020304" pitchFamily="18" charset="0"/>
                <a:sym typeface="Mulish"/>
              </a:rPr>
              <a:t>Response</a:t>
            </a:r>
            <a:r>
              <a:rPr lang="en-GB">
                <a:solidFill>
                  <a:schemeClr val="tx1"/>
                </a:solidFill>
                <a:latin typeface="Times New Roman" panose="02020603050405020304" pitchFamily="18" charset="0"/>
                <a:ea typeface="Mulish"/>
                <a:cs typeface="Times New Roman" panose="02020603050405020304" pitchFamily="18" charset="0"/>
                <a:sym typeface="Mulish"/>
              </a:rPr>
              <a:t>: Positive sentiment</a:t>
            </a:r>
            <a:endParaRPr>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139" name="Google Shape;139;p27"/>
          <p:cNvSpPr txBox="1"/>
          <p:nvPr/>
        </p:nvSpPr>
        <p:spPr>
          <a:xfrm>
            <a:off x="882100" y="2620700"/>
            <a:ext cx="1280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Summarization</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140" name="Google Shape;140;p27"/>
          <p:cNvSpPr txBox="1"/>
          <p:nvPr/>
        </p:nvSpPr>
        <p:spPr>
          <a:xfrm>
            <a:off x="3835275" y="2620700"/>
            <a:ext cx="14031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Personalisation</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p:sp>
        <p:nvSpPr>
          <p:cNvPr id="141" name="Google Shape;141;p27"/>
          <p:cNvSpPr txBox="1"/>
          <p:nvPr/>
        </p:nvSpPr>
        <p:spPr>
          <a:xfrm>
            <a:off x="7104600" y="2571750"/>
            <a:ext cx="10977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latin typeface="Times New Roman" panose="02020603050405020304" pitchFamily="18" charset="0"/>
                <a:ea typeface="Mulish SemiBold"/>
                <a:cs typeface="Times New Roman" panose="02020603050405020304" pitchFamily="18" charset="0"/>
                <a:sym typeface="Mulish SemiBold"/>
              </a:rPr>
              <a:t>Evaluation</a:t>
            </a:r>
            <a:endParaRPr>
              <a:solidFill>
                <a:schemeClr val="tx1"/>
              </a:solidFill>
              <a:latin typeface="Times New Roman" panose="02020603050405020304" pitchFamily="18" charset="0"/>
              <a:ea typeface="Mulish SemiBold"/>
              <a:cs typeface="Times New Roman" panose="02020603050405020304" pitchFamily="18" charset="0"/>
              <a:sym typeface="Mulish SemiBold"/>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F456B15-C076-4C5B-BF43-AC8D702595CF}"/>
                  </a:ext>
                </a:extLst>
              </p14:cNvPr>
              <p14:cNvContentPartPr/>
              <p14:nvPr/>
            </p14:nvContentPartPr>
            <p14:xfrm>
              <a:off x="4939200" y="4004280"/>
              <a:ext cx="1550880" cy="70560"/>
            </p14:xfrm>
          </p:contentPart>
        </mc:Choice>
        <mc:Fallback>
          <p:pic>
            <p:nvPicPr>
              <p:cNvPr id="2" name="Ink 1">
                <a:extLst>
                  <a:ext uri="{FF2B5EF4-FFF2-40B4-BE49-F238E27FC236}">
                    <a16:creationId xmlns:a16="http://schemas.microsoft.com/office/drawing/2014/main" id="{4F456B15-C076-4C5B-BF43-AC8D702595CF}"/>
                  </a:ext>
                </a:extLst>
              </p:cNvPr>
              <p:cNvPicPr/>
              <p:nvPr/>
            </p:nvPicPr>
            <p:blipFill>
              <a:blip r:embed="rId4"/>
              <a:stretch>
                <a:fillRect/>
              </a:stretch>
            </p:blipFill>
            <p:spPr>
              <a:xfrm>
                <a:off x="4929840" y="3994920"/>
                <a:ext cx="1569600" cy="89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81"/>
          <p:cNvSpPr txBox="1"/>
          <p:nvPr/>
        </p:nvSpPr>
        <p:spPr>
          <a:xfrm>
            <a:off x="1948650" y="1803475"/>
            <a:ext cx="5544900" cy="954077"/>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5000" dirty="0">
                <a:solidFill>
                  <a:schemeClr val="dk1"/>
                </a:solidFill>
                <a:latin typeface="Times New Roman" panose="02020603050405020304" pitchFamily="18" charset="0"/>
                <a:ea typeface="Mulish SemiBold"/>
                <a:cs typeface="Times New Roman" panose="02020603050405020304" pitchFamily="18" charset="0"/>
                <a:sym typeface="Mulish SemiBold"/>
              </a:rPr>
              <a:t>Retrieval</a:t>
            </a:r>
            <a:endParaRPr sz="5000" dirty="0">
              <a:solidFill>
                <a:schemeClr val="dk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2"/>
          <p:cNvSpPr txBox="1"/>
          <p:nvPr/>
        </p:nvSpPr>
        <p:spPr>
          <a:xfrm>
            <a:off x="2072475" y="127075"/>
            <a:ext cx="554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Sparse Retrieval </a:t>
            </a:r>
            <a:endParaRPr sz="2000" b="1">
              <a:solidFill>
                <a:schemeClr val="dk1"/>
              </a:solidFill>
              <a:latin typeface="Quattrocento Sans"/>
              <a:ea typeface="Quattrocento Sans"/>
              <a:cs typeface="Quattrocento Sans"/>
              <a:sym typeface="Quattrocento Sans"/>
            </a:endParaRPr>
          </a:p>
        </p:txBody>
      </p:sp>
      <p:sp>
        <p:nvSpPr>
          <p:cNvPr id="1001" name="Google Shape;1001;p82"/>
          <p:cNvSpPr txBox="1"/>
          <p:nvPr/>
        </p:nvSpPr>
        <p:spPr>
          <a:xfrm>
            <a:off x="404325" y="678050"/>
            <a:ext cx="8520000" cy="1477297"/>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Clr>
                <a:schemeClr val="dk1"/>
              </a:buClr>
              <a:buSzPts val="1100"/>
              <a:buFont typeface="Arial"/>
              <a:buNone/>
            </a:pPr>
            <a:r>
              <a:rPr lang="en-GB"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Sparse Retrieval in RAG: Keyword-Focused Search</a:t>
            </a:r>
            <a:endParaRPr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endParaRPr>
          </a:p>
          <a:p>
            <a:pPr marL="0" lvl="0" indent="0" algn="l" rtl="0">
              <a:lnSpc>
                <a:spcPct val="200000"/>
              </a:lnSpc>
              <a:spcBef>
                <a:spcPts val="0"/>
              </a:spcBef>
              <a:spcAft>
                <a:spcPts val="0"/>
              </a:spcAft>
              <a:buClr>
                <a:schemeClr val="dk1"/>
              </a:buClr>
              <a:buSzPts val="1100"/>
              <a:buFont typeface="Arial"/>
              <a:buNone/>
            </a:pPr>
            <a:r>
              <a:rPr lang="en-GB"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Method</a:t>
            </a:r>
            <a:r>
              <a:rPr lang="en-GB"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rPr>
              <a:t>: Matches documents based on shared keywords with the user's query.</a:t>
            </a:r>
            <a:endParaRPr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200000"/>
              </a:lnSpc>
              <a:spcBef>
                <a:spcPts val="0"/>
              </a:spcBef>
              <a:spcAft>
                <a:spcPts val="0"/>
              </a:spcAft>
              <a:buNone/>
            </a:pPr>
            <a:r>
              <a:rPr lang="en-GB"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Ranking</a:t>
            </a:r>
            <a:r>
              <a:rPr lang="en-GB"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rPr>
              <a:t>: Uses algorithms like BM25 to score documents based on how often and how uniquely query terms appear.</a:t>
            </a:r>
            <a:endParaRPr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endParaRPr>
          </a:p>
        </p:txBody>
      </p:sp>
      <p:sp>
        <p:nvSpPr>
          <p:cNvPr id="1002" name="Google Shape;1002;p82"/>
          <p:cNvSpPr/>
          <p:nvPr/>
        </p:nvSpPr>
        <p:spPr>
          <a:xfrm>
            <a:off x="3487952" y="2647995"/>
            <a:ext cx="1312200" cy="596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SemiBold"/>
                <a:ea typeface="Mulish SemiBold"/>
                <a:cs typeface="Mulish SemiBold"/>
                <a:sym typeface="Mulish SemiBold"/>
              </a:rPr>
              <a:t>Sparse Retriever</a:t>
            </a:r>
            <a:endParaRPr sz="1200">
              <a:latin typeface="Mulish SemiBold"/>
              <a:ea typeface="Mulish SemiBold"/>
              <a:cs typeface="Mulish SemiBold"/>
              <a:sym typeface="Mulish SemiBold"/>
            </a:endParaRPr>
          </a:p>
        </p:txBody>
      </p:sp>
      <p:sp>
        <p:nvSpPr>
          <p:cNvPr id="1003" name="Google Shape;1003;p82"/>
          <p:cNvSpPr/>
          <p:nvPr/>
        </p:nvSpPr>
        <p:spPr>
          <a:xfrm>
            <a:off x="3487952" y="1998550"/>
            <a:ext cx="1312200" cy="2979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Medium"/>
                <a:ea typeface="Mulish Medium"/>
                <a:cs typeface="Mulish Medium"/>
                <a:sym typeface="Mulish Medium"/>
              </a:rPr>
              <a:t>Query</a:t>
            </a:r>
            <a:endParaRPr sz="1200">
              <a:latin typeface="Mulish Medium"/>
              <a:ea typeface="Mulish Medium"/>
              <a:cs typeface="Mulish Medium"/>
              <a:sym typeface="Mulish Medium"/>
            </a:endParaRPr>
          </a:p>
        </p:txBody>
      </p:sp>
      <p:cxnSp>
        <p:nvCxnSpPr>
          <p:cNvPr id="1004" name="Google Shape;1004;p82"/>
          <p:cNvCxnSpPr>
            <a:stCxn id="1003" idx="2"/>
            <a:endCxn id="1002" idx="0"/>
          </p:cNvCxnSpPr>
          <p:nvPr/>
        </p:nvCxnSpPr>
        <p:spPr>
          <a:xfrm>
            <a:off x="4144052" y="2296450"/>
            <a:ext cx="0" cy="351600"/>
          </a:xfrm>
          <a:prstGeom prst="straightConnector1">
            <a:avLst/>
          </a:prstGeom>
          <a:noFill/>
          <a:ln w="19050" cap="flat" cmpd="sng">
            <a:solidFill>
              <a:schemeClr val="dk2"/>
            </a:solidFill>
            <a:prstDash val="solid"/>
            <a:round/>
            <a:headEnd type="none" w="med" len="med"/>
            <a:tailEnd type="triangle" w="med" len="med"/>
          </a:ln>
        </p:spPr>
      </p:cxnSp>
      <p:cxnSp>
        <p:nvCxnSpPr>
          <p:cNvPr id="1005" name="Google Shape;1005;p82"/>
          <p:cNvCxnSpPr/>
          <p:nvPr/>
        </p:nvCxnSpPr>
        <p:spPr>
          <a:xfrm rot="10800000">
            <a:off x="2479740" y="2772860"/>
            <a:ext cx="907800" cy="0"/>
          </a:xfrm>
          <a:prstGeom prst="straightConnector1">
            <a:avLst/>
          </a:prstGeom>
          <a:noFill/>
          <a:ln w="19050" cap="flat" cmpd="sng">
            <a:solidFill>
              <a:schemeClr val="dk2"/>
            </a:solidFill>
            <a:prstDash val="solid"/>
            <a:round/>
            <a:headEnd type="none" w="med" len="med"/>
            <a:tailEnd type="triangle" w="med" len="med"/>
          </a:ln>
        </p:spPr>
      </p:cxnSp>
      <p:sp>
        <p:nvSpPr>
          <p:cNvPr id="1006" name="Google Shape;1006;p82"/>
          <p:cNvSpPr/>
          <p:nvPr/>
        </p:nvSpPr>
        <p:spPr>
          <a:xfrm>
            <a:off x="866125" y="2515305"/>
            <a:ext cx="1513200" cy="960000"/>
          </a:xfrm>
          <a:prstGeom prst="can">
            <a:avLst>
              <a:gd name="adj" fmla="val 2500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SemiBold"/>
                <a:ea typeface="Mulish SemiBold"/>
                <a:cs typeface="Mulish SemiBold"/>
                <a:sym typeface="Mulish SemiBold"/>
              </a:rPr>
              <a:t>Document</a:t>
            </a:r>
            <a:endParaRPr sz="1200">
              <a:latin typeface="Mulish SemiBold"/>
              <a:ea typeface="Mulish SemiBold"/>
              <a:cs typeface="Mulish SemiBold"/>
              <a:sym typeface="Mulish SemiBold"/>
            </a:endParaRPr>
          </a:p>
          <a:p>
            <a:pPr marL="0" lvl="0" indent="0" algn="ctr" rtl="0">
              <a:spcBef>
                <a:spcPts val="0"/>
              </a:spcBef>
              <a:spcAft>
                <a:spcPts val="0"/>
              </a:spcAft>
              <a:buNone/>
            </a:pPr>
            <a:r>
              <a:rPr lang="en-GB" sz="1200">
                <a:latin typeface="Mulish SemiBold"/>
                <a:ea typeface="Mulish SemiBold"/>
                <a:cs typeface="Mulish SemiBold"/>
                <a:sym typeface="Mulish SemiBold"/>
              </a:rPr>
              <a:t>[Sparse Vectors]</a:t>
            </a:r>
            <a:endParaRPr sz="1200">
              <a:latin typeface="Mulish SemiBold"/>
              <a:ea typeface="Mulish SemiBold"/>
              <a:cs typeface="Mulish SemiBold"/>
              <a:sym typeface="Mulish SemiBold"/>
            </a:endParaRPr>
          </a:p>
        </p:txBody>
      </p:sp>
      <p:cxnSp>
        <p:nvCxnSpPr>
          <p:cNvPr id="1007" name="Google Shape;1007;p82"/>
          <p:cNvCxnSpPr/>
          <p:nvPr/>
        </p:nvCxnSpPr>
        <p:spPr>
          <a:xfrm rot="10800000" flipH="1">
            <a:off x="2521877" y="3100643"/>
            <a:ext cx="836700" cy="7800"/>
          </a:xfrm>
          <a:prstGeom prst="straightConnector1">
            <a:avLst/>
          </a:prstGeom>
          <a:noFill/>
          <a:ln w="19050" cap="flat" cmpd="sng">
            <a:solidFill>
              <a:schemeClr val="dk2"/>
            </a:solidFill>
            <a:prstDash val="solid"/>
            <a:round/>
            <a:headEnd type="none" w="med" len="med"/>
            <a:tailEnd type="triangle" w="med" len="med"/>
          </a:ln>
        </p:spPr>
      </p:cxnSp>
      <p:sp>
        <p:nvSpPr>
          <p:cNvPr id="1008" name="Google Shape;1008;p82"/>
          <p:cNvSpPr txBox="1"/>
          <p:nvPr/>
        </p:nvSpPr>
        <p:spPr>
          <a:xfrm>
            <a:off x="2379326" y="3170865"/>
            <a:ext cx="1166100" cy="3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rPr>
              <a:t>Retrieves most similar</a:t>
            </a:r>
            <a:endParaRPr sz="1000">
              <a:solidFill>
                <a:schemeClr val="dk2"/>
              </a:solidFill>
            </a:endParaRPr>
          </a:p>
        </p:txBody>
      </p:sp>
      <p:cxnSp>
        <p:nvCxnSpPr>
          <p:cNvPr id="1009" name="Google Shape;1009;p82"/>
          <p:cNvCxnSpPr/>
          <p:nvPr/>
        </p:nvCxnSpPr>
        <p:spPr>
          <a:xfrm>
            <a:off x="4942904" y="2946131"/>
            <a:ext cx="1077000" cy="0"/>
          </a:xfrm>
          <a:prstGeom prst="straightConnector1">
            <a:avLst/>
          </a:prstGeom>
          <a:noFill/>
          <a:ln w="19050" cap="flat" cmpd="sng">
            <a:solidFill>
              <a:schemeClr val="dk2"/>
            </a:solidFill>
            <a:prstDash val="solid"/>
            <a:round/>
            <a:headEnd type="none" w="med" len="med"/>
            <a:tailEnd type="triangle" w="med" len="med"/>
          </a:ln>
        </p:spPr>
      </p:cxnSp>
      <p:sp>
        <p:nvSpPr>
          <p:cNvPr id="1010" name="Google Shape;1010;p82"/>
          <p:cNvSpPr/>
          <p:nvPr/>
        </p:nvSpPr>
        <p:spPr>
          <a:xfrm>
            <a:off x="6162653" y="2536401"/>
            <a:ext cx="1816020" cy="819450"/>
          </a:xfrm>
          <a:prstGeom prst="flowChartMultidocumen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Mulish SemiBold"/>
                <a:ea typeface="Mulish SemiBold"/>
                <a:cs typeface="Mulish SemiBold"/>
                <a:sym typeface="Mulish SemiBold"/>
              </a:rPr>
              <a:t>Top N most similar documents</a:t>
            </a:r>
            <a:endParaRPr sz="1100">
              <a:latin typeface="Mulish SemiBold"/>
              <a:ea typeface="Mulish SemiBold"/>
              <a:cs typeface="Mulish SemiBold"/>
              <a:sym typeface="Mulish SemiBold"/>
            </a:endParaRPr>
          </a:p>
        </p:txBody>
      </p:sp>
      <p:sp>
        <p:nvSpPr>
          <p:cNvPr id="1011" name="Google Shape;1011;p82"/>
          <p:cNvSpPr txBox="1"/>
          <p:nvPr/>
        </p:nvSpPr>
        <p:spPr>
          <a:xfrm>
            <a:off x="343550" y="3720350"/>
            <a:ext cx="8139900" cy="147729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Strengths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Fast and efficient, especially for large datasets.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Weakness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Limited understanding of meaning; might miss relevant documents that use different words.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Sparse retrieval methods are often more interpretable, as they provide clear reasoning based on term occurrences, making it easier to understand why certain documents were retrieved.</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7A2CE11-ACC6-4CB9-8CF7-3F3482377880}"/>
                  </a:ext>
                </a:extLst>
              </p14:cNvPr>
              <p14:cNvContentPartPr/>
              <p14:nvPr/>
            </p14:nvContentPartPr>
            <p14:xfrm>
              <a:off x="3333960" y="3034080"/>
              <a:ext cx="5046480" cy="1731600"/>
            </p14:xfrm>
          </p:contentPart>
        </mc:Choice>
        <mc:Fallback>
          <p:pic>
            <p:nvPicPr>
              <p:cNvPr id="2" name="Ink 1">
                <a:extLst>
                  <a:ext uri="{FF2B5EF4-FFF2-40B4-BE49-F238E27FC236}">
                    <a16:creationId xmlns:a16="http://schemas.microsoft.com/office/drawing/2014/main" id="{47A2CE11-ACC6-4CB9-8CF7-3F3482377880}"/>
                  </a:ext>
                </a:extLst>
              </p:cNvPr>
              <p:cNvPicPr/>
              <p:nvPr/>
            </p:nvPicPr>
            <p:blipFill>
              <a:blip r:embed="rId4"/>
              <a:stretch>
                <a:fillRect/>
              </a:stretch>
            </p:blipFill>
            <p:spPr>
              <a:xfrm>
                <a:off x="3324600" y="3024720"/>
                <a:ext cx="5065200" cy="1750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09"/>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10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11">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011">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83"/>
          <p:cNvSpPr txBox="1"/>
          <p:nvPr/>
        </p:nvSpPr>
        <p:spPr>
          <a:xfrm>
            <a:off x="2072475" y="127075"/>
            <a:ext cx="554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Dense Retrieval</a:t>
            </a:r>
            <a:endParaRPr sz="2000" dirty="0">
              <a:solidFill>
                <a:schemeClr val="dk1"/>
              </a:solidFill>
            </a:endParaRPr>
          </a:p>
        </p:txBody>
      </p:sp>
      <p:sp>
        <p:nvSpPr>
          <p:cNvPr id="1017" name="Google Shape;1017;p83"/>
          <p:cNvSpPr txBox="1"/>
          <p:nvPr/>
        </p:nvSpPr>
        <p:spPr>
          <a:xfrm>
            <a:off x="280175" y="751750"/>
            <a:ext cx="8672100" cy="1154132"/>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Clr>
                <a:schemeClr val="dk1"/>
              </a:buClr>
              <a:buSzPts val="1000"/>
              <a:buFont typeface="Mulish Light"/>
              <a:buChar char="➢"/>
            </a:pPr>
            <a:r>
              <a:rPr lang="en-GB"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Method</a:t>
            </a:r>
            <a:r>
              <a:rPr lang="en-GB"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rPr>
              <a:t>: Uses deep learning (e.g., BERT, T5) to represent both queries and documents as vectors (embeddings) that capture semantic meaning.</a:t>
            </a:r>
            <a:endParaRPr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b="1" dirty="0">
                <a:solidFill>
                  <a:schemeClr val="tx1"/>
                </a:solidFill>
                <a:highlight>
                  <a:srgbClr val="FDFDFD"/>
                </a:highlight>
                <a:latin typeface="Times New Roman" panose="02020603050405020304" pitchFamily="18" charset="0"/>
                <a:ea typeface="Mulish"/>
                <a:cs typeface="Times New Roman" panose="02020603050405020304" pitchFamily="18" charset="0"/>
                <a:sym typeface="Mulish"/>
              </a:rPr>
              <a:t>Matching</a:t>
            </a:r>
            <a:r>
              <a:rPr lang="en-GB"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rPr>
              <a:t>: Finds documents with similar meanings to the query, even if they don't share exact keywords.</a:t>
            </a:r>
            <a:endParaRPr dirty="0">
              <a:solidFill>
                <a:schemeClr val="tx1"/>
              </a:solidFill>
              <a:highlight>
                <a:srgbClr val="FDFDFD"/>
              </a:highlight>
              <a:latin typeface="Times New Roman" panose="02020603050405020304" pitchFamily="18" charset="0"/>
              <a:ea typeface="Mulish Light"/>
              <a:cs typeface="Times New Roman" panose="02020603050405020304" pitchFamily="18" charset="0"/>
              <a:sym typeface="Mulish Light"/>
            </a:endParaRPr>
          </a:p>
        </p:txBody>
      </p:sp>
      <p:sp>
        <p:nvSpPr>
          <p:cNvPr id="1018" name="Google Shape;1018;p83"/>
          <p:cNvSpPr/>
          <p:nvPr/>
        </p:nvSpPr>
        <p:spPr>
          <a:xfrm>
            <a:off x="3496477" y="2650445"/>
            <a:ext cx="1312200" cy="596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SemiBold"/>
                <a:ea typeface="Mulish SemiBold"/>
                <a:cs typeface="Mulish SemiBold"/>
                <a:sym typeface="Mulish SemiBold"/>
              </a:rPr>
              <a:t>Embedding Model</a:t>
            </a:r>
            <a:endParaRPr sz="1200">
              <a:latin typeface="Mulish SemiBold"/>
              <a:ea typeface="Mulish SemiBold"/>
              <a:cs typeface="Mulish SemiBold"/>
              <a:sym typeface="Mulish SemiBold"/>
            </a:endParaRPr>
          </a:p>
        </p:txBody>
      </p:sp>
      <p:sp>
        <p:nvSpPr>
          <p:cNvPr id="1019" name="Google Shape;1019;p83"/>
          <p:cNvSpPr/>
          <p:nvPr/>
        </p:nvSpPr>
        <p:spPr>
          <a:xfrm>
            <a:off x="3496477" y="1931450"/>
            <a:ext cx="1312200" cy="2979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Medium"/>
                <a:ea typeface="Mulish Medium"/>
                <a:cs typeface="Mulish Medium"/>
                <a:sym typeface="Mulish Medium"/>
              </a:rPr>
              <a:t>Query</a:t>
            </a:r>
            <a:endParaRPr sz="1200">
              <a:latin typeface="Mulish Medium"/>
              <a:ea typeface="Mulish Medium"/>
              <a:cs typeface="Mulish Medium"/>
              <a:sym typeface="Mulish Medium"/>
            </a:endParaRPr>
          </a:p>
        </p:txBody>
      </p:sp>
      <p:cxnSp>
        <p:nvCxnSpPr>
          <p:cNvPr id="1020" name="Google Shape;1020;p83"/>
          <p:cNvCxnSpPr>
            <a:stCxn id="1019" idx="2"/>
            <a:endCxn id="1018" idx="0"/>
          </p:cNvCxnSpPr>
          <p:nvPr/>
        </p:nvCxnSpPr>
        <p:spPr>
          <a:xfrm>
            <a:off x="4152577" y="2229350"/>
            <a:ext cx="0" cy="421200"/>
          </a:xfrm>
          <a:prstGeom prst="straightConnector1">
            <a:avLst/>
          </a:prstGeom>
          <a:noFill/>
          <a:ln w="19050" cap="flat" cmpd="sng">
            <a:solidFill>
              <a:schemeClr val="dk2"/>
            </a:solidFill>
            <a:prstDash val="solid"/>
            <a:round/>
            <a:headEnd type="none" w="med" len="med"/>
            <a:tailEnd type="triangle" w="med" len="med"/>
          </a:ln>
        </p:spPr>
      </p:cxnSp>
      <p:cxnSp>
        <p:nvCxnSpPr>
          <p:cNvPr id="1021" name="Google Shape;1021;p83"/>
          <p:cNvCxnSpPr/>
          <p:nvPr/>
        </p:nvCxnSpPr>
        <p:spPr>
          <a:xfrm rot="10800000">
            <a:off x="2488265" y="2775310"/>
            <a:ext cx="907800" cy="0"/>
          </a:xfrm>
          <a:prstGeom prst="straightConnector1">
            <a:avLst/>
          </a:prstGeom>
          <a:noFill/>
          <a:ln w="19050" cap="flat" cmpd="sng">
            <a:solidFill>
              <a:schemeClr val="dk2"/>
            </a:solidFill>
            <a:prstDash val="solid"/>
            <a:round/>
            <a:headEnd type="none" w="med" len="med"/>
            <a:tailEnd type="triangle" w="med" len="med"/>
          </a:ln>
        </p:spPr>
      </p:cxnSp>
      <p:sp>
        <p:nvSpPr>
          <p:cNvPr id="1022" name="Google Shape;1022;p83"/>
          <p:cNvSpPr/>
          <p:nvPr/>
        </p:nvSpPr>
        <p:spPr>
          <a:xfrm>
            <a:off x="874650" y="2517755"/>
            <a:ext cx="1513200" cy="960000"/>
          </a:xfrm>
          <a:prstGeom prst="can">
            <a:avLst>
              <a:gd name="adj" fmla="val 25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SemiBold"/>
                <a:ea typeface="Mulish SemiBold"/>
                <a:cs typeface="Mulish SemiBold"/>
                <a:sym typeface="Mulish SemiBold"/>
              </a:rPr>
              <a:t>Vector Database</a:t>
            </a:r>
            <a:endParaRPr sz="1200">
              <a:latin typeface="Mulish SemiBold"/>
              <a:ea typeface="Mulish SemiBold"/>
              <a:cs typeface="Mulish SemiBold"/>
              <a:sym typeface="Mulish SemiBold"/>
            </a:endParaRPr>
          </a:p>
        </p:txBody>
      </p:sp>
      <p:cxnSp>
        <p:nvCxnSpPr>
          <p:cNvPr id="1023" name="Google Shape;1023;p83"/>
          <p:cNvCxnSpPr/>
          <p:nvPr/>
        </p:nvCxnSpPr>
        <p:spPr>
          <a:xfrm rot="10800000" flipH="1">
            <a:off x="2530402" y="3103093"/>
            <a:ext cx="836700" cy="7800"/>
          </a:xfrm>
          <a:prstGeom prst="straightConnector1">
            <a:avLst/>
          </a:prstGeom>
          <a:noFill/>
          <a:ln w="19050" cap="flat" cmpd="sng">
            <a:solidFill>
              <a:schemeClr val="dk2"/>
            </a:solidFill>
            <a:prstDash val="solid"/>
            <a:round/>
            <a:headEnd type="none" w="med" len="med"/>
            <a:tailEnd type="triangle" w="med" len="med"/>
          </a:ln>
        </p:spPr>
      </p:cxnSp>
      <p:sp>
        <p:nvSpPr>
          <p:cNvPr id="1024" name="Google Shape;1024;p83"/>
          <p:cNvSpPr txBox="1"/>
          <p:nvPr/>
        </p:nvSpPr>
        <p:spPr>
          <a:xfrm>
            <a:off x="2387850" y="3173325"/>
            <a:ext cx="14703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rPr>
              <a:t>Retrieves semantically  similar documents</a:t>
            </a:r>
            <a:endParaRPr sz="1000">
              <a:solidFill>
                <a:schemeClr val="dk2"/>
              </a:solidFill>
            </a:endParaRPr>
          </a:p>
        </p:txBody>
      </p:sp>
      <p:cxnSp>
        <p:nvCxnSpPr>
          <p:cNvPr id="1025" name="Google Shape;1025;p83"/>
          <p:cNvCxnSpPr/>
          <p:nvPr/>
        </p:nvCxnSpPr>
        <p:spPr>
          <a:xfrm>
            <a:off x="4951429" y="2948581"/>
            <a:ext cx="1077000" cy="0"/>
          </a:xfrm>
          <a:prstGeom prst="straightConnector1">
            <a:avLst/>
          </a:prstGeom>
          <a:noFill/>
          <a:ln w="19050" cap="flat" cmpd="sng">
            <a:solidFill>
              <a:schemeClr val="dk2"/>
            </a:solidFill>
            <a:prstDash val="solid"/>
            <a:round/>
            <a:headEnd type="none" w="med" len="med"/>
            <a:tailEnd type="triangle" w="med" len="med"/>
          </a:ln>
        </p:spPr>
      </p:cxnSp>
      <p:sp>
        <p:nvSpPr>
          <p:cNvPr id="1026" name="Google Shape;1026;p83"/>
          <p:cNvSpPr/>
          <p:nvPr/>
        </p:nvSpPr>
        <p:spPr>
          <a:xfrm>
            <a:off x="6171178" y="2538851"/>
            <a:ext cx="1816020" cy="819450"/>
          </a:xfrm>
          <a:prstGeom prst="flowChartMultidocumen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Mulish SemiBold"/>
                <a:ea typeface="Mulish SemiBold"/>
                <a:cs typeface="Mulish SemiBold"/>
                <a:sym typeface="Mulish SemiBold"/>
              </a:rPr>
              <a:t>Top N most similar documents</a:t>
            </a:r>
            <a:endParaRPr sz="1100">
              <a:latin typeface="Mulish SemiBold"/>
              <a:ea typeface="Mulish SemiBold"/>
              <a:cs typeface="Mulish SemiBold"/>
              <a:sym typeface="Mulish SemiBold"/>
            </a:endParaRPr>
          </a:p>
        </p:txBody>
      </p:sp>
      <p:sp>
        <p:nvSpPr>
          <p:cNvPr id="1027" name="Google Shape;1027;p83"/>
          <p:cNvSpPr txBox="1"/>
          <p:nvPr/>
        </p:nvSpPr>
        <p:spPr>
          <a:xfrm>
            <a:off x="322675" y="4027350"/>
            <a:ext cx="8139900" cy="830966"/>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Clr>
                <a:schemeClr val="dk1"/>
              </a:buClr>
              <a:buSzPts val="1000"/>
              <a:buFont typeface="Mulish Light"/>
              <a:buChar char="➢"/>
            </a:pPr>
            <a:r>
              <a:rPr lang="en-GB" b="1" dirty="0">
                <a:solidFill>
                  <a:schemeClr val="tx1"/>
                </a:solidFill>
                <a:latin typeface="Times New Roman" panose="02020603050405020304" pitchFamily="18" charset="0"/>
                <a:ea typeface="Mulish"/>
                <a:cs typeface="Times New Roman" panose="02020603050405020304" pitchFamily="18" charset="0"/>
                <a:sym typeface="Mulish"/>
              </a:rPr>
              <a:t>Strengths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More accurate and relevant retrieval, especially for complex or nuanced queries.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a:p>
            <a:pPr marL="457200" lvl="0" indent="-292100" algn="l" rtl="0">
              <a:lnSpc>
                <a:spcPct val="150000"/>
              </a:lnSpc>
              <a:spcBef>
                <a:spcPts val="0"/>
              </a:spcBef>
              <a:spcAft>
                <a:spcPts val="0"/>
              </a:spcAft>
              <a:buClr>
                <a:schemeClr val="dk1"/>
              </a:buClr>
              <a:buSzPts val="1000"/>
              <a:buFont typeface="Mulish Light"/>
              <a:buChar char="➢"/>
            </a:pPr>
            <a:r>
              <a:rPr lang="en-GB" b="1" dirty="0">
                <a:solidFill>
                  <a:schemeClr val="tx1"/>
                </a:solidFill>
                <a:latin typeface="Times New Roman" panose="02020603050405020304" pitchFamily="18" charset="0"/>
                <a:ea typeface="Mulish"/>
                <a:cs typeface="Times New Roman" panose="02020603050405020304" pitchFamily="18" charset="0"/>
                <a:sym typeface="Mulish"/>
              </a:rPr>
              <a:t>Weaknesses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Can be computationally more expensive than sparse methods.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1028" name="Google Shape;1028;p83"/>
          <p:cNvSpPr/>
          <p:nvPr/>
        </p:nvSpPr>
        <p:spPr>
          <a:xfrm>
            <a:off x="2549525" y="2547625"/>
            <a:ext cx="142500" cy="102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9" name="Google Shape;1029;p83"/>
          <p:cNvSpPr/>
          <p:nvPr/>
        </p:nvSpPr>
        <p:spPr>
          <a:xfrm>
            <a:off x="2692025" y="2547625"/>
            <a:ext cx="142500" cy="102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0" name="Google Shape;1030;p83"/>
          <p:cNvSpPr/>
          <p:nvPr/>
        </p:nvSpPr>
        <p:spPr>
          <a:xfrm>
            <a:off x="2834525" y="2547625"/>
            <a:ext cx="142500" cy="102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1" name="Google Shape;1031;p83"/>
          <p:cNvSpPr/>
          <p:nvPr/>
        </p:nvSpPr>
        <p:spPr>
          <a:xfrm>
            <a:off x="2977025" y="2547625"/>
            <a:ext cx="142500" cy="102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2" name="Google Shape;1032;p83"/>
          <p:cNvSpPr/>
          <p:nvPr/>
        </p:nvSpPr>
        <p:spPr>
          <a:xfrm>
            <a:off x="3119525" y="2547625"/>
            <a:ext cx="142500" cy="1029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3" name="Google Shape;1033;p83"/>
          <p:cNvSpPr/>
          <p:nvPr/>
        </p:nvSpPr>
        <p:spPr>
          <a:xfrm>
            <a:off x="3236750" y="2547625"/>
            <a:ext cx="142500" cy="1029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4" name="Google Shape;1034;p83"/>
          <p:cNvSpPr txBox="1"/>
          <p:nvPr/>
        </p:nvSpPr>
        <p:spPr>
          <a:xfrm>
            <a:off x="2549525" y="2298900"/>
            <a:ext cx="907800" cy="2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rPr>
              <a:t>Embedding</a:t>
            </a:r>
            <a:endParaRPr sz="1000">
              <a:solidFill>
                <a:schemeClr val="dk2"/>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F76821F-0986-4A04-9EBB-F0FA4A24CFD4}"/>
                  </a:ext>
                </a:extLst>
              </p14:cNvPr>
              <p14:cNvContentPartPr/>
              <p14:nvPr/>
            </p14:nvContentPartPr>
            <p14:xfrm>
              <a:off x="6222960" y="3107880"/>
              <a:ext cx="2723400" cy="1299960"/>
            </p14:xfrm>
          </p:contentPart>
        </mc:Choice>
        <mc:Fallback>
          <p:pic>
            <p:nvPicPr>
              <p:cNvPr id="2" name="Ink 1">
                <a:extLst>
                  <a:ext uri="{FF2B5EF4-FFF2-40B4-BE49-F238E27FC236}">
                    <a16:creationId xmlns:a16="http://schemas.microsoft.com/office/drawing/2014/main" id="{9F76821F-0986-4A04-9EBB-F0FA4A24CFD4}"/>
                  </a:ext>
                </a:extLst>
              </p:cNvPr>
              <p:cNvPicPr/>
              <p:nvPr/>
            </p:nvPicPr>
            <p:blipFill>
              <a:blip r:embed="rId4"/>
              <a:stretch>
                <a:fillRect/>
              </a:stretch>
            </p:blipFill>
            <p:spPr>
              <a:xfrm>
                <a:off x="6213600" y="3098520"/>
                <a:ext cx="2742120" cy="1318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25"/>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0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27">
                                            <p:txEl>
                                              <p:pRg st="0" end="0"/>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0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87"/>
          <p:cNvSpPr txBox="1"/>
          <p:nvPr/>
        </p:nvSpPr>
        <p:spPr>
          <a:xfrm>
            <a:off x="1967700" y="1574875"/>
            <a:ext cx="5544900" cy="1723518"/>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5000" dirty="0">
                <a:solidFill>
                  <a:schemeClr val="dk1"/>
                </a:solidFill>
                <a:latin typeface="Times New Roman" panose="02020603050405020304" pitchFamily="18" charset="0"/>
                <a:ea typeface="Mulish SemiBold"/>
                <a:cs typeface="Times New Roman" panose="02020603050405020304" pitchFamily="18" charset="0"/>
                <a:sym typeface="Mulish SemiBold"/>
              </a:rPr>
              <a:t>Augmentation and Generation</a:t>
            </a:r>
            <a:endParaRPr sz="5000" dirty="0">
              <a:solidFill>
                <a:schemeClr val="dk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88"/>
          <p:cNvSpPr txBox="1"/>
          <p:nvPr/>
        </p:nvSpPr>
        <p:spPr>
          <a:xfrm>
            <a:off x="2054325" y="286400"/>
            <a:ext cx="554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Augmentation and Generation</a:t>
            </a:r>
            <a:endParaRPr sz="2000">
              <a:solidFill>
                <a:schemeClr val="dk1"/>
              </a:solidFill>
            </a:endParaRPr>
          </a:p>
        </p:txBody>
      </p:sp>
      <p:sp>
        <p:nvSpPr>
          <p:cNvPr id="1104" name="Google Shape;1104;p88"/>
          <p:cNvSpPr txBox="1"/>
          <p:nvPr/>
        </p:nvSpPr>
        <p:spPr>
          <a:xfrm>
            <a:off x="340577" y="469768"/>
            <a:ext cx="8139900" cy="1154132"/>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endParaRPr b="1" dirty="0">
              <a:solidFill>
                <a:schemeClr val="dk1"/>
              </a:solidFill>
              <a:highlight>
                <a:srgbClr val="FDFDFD"/>
              </a:highlight>
              <a:latin typeface="Times New Roman" panose="02020603050405020304" pitchFamily="18" charset="0"/>
              <a:ea typeface="Mulish"/>
              <a:cs typeface="Times New Roman" panose="02020603050405020304" pitchFamily="18" charset="0"/>
              <a:sym typeface="Mulish"/>
            </a:endParaRPr>
          </a:p>
          <a:p>
            <a:pPr marL="457200" lvl="0" indent="-304800" algn="just" rtl="0">
              <a:lnSpc>
                <a:spcPct val="150000"/>
              </a:lnSpc>
              <a:spcBef>
                <a:spcPts val="0"/>
              </a:spcBef>
              <a:spcAft>
                <a:spcPts val="0"/>
              </a:spcAft>
              <a:buClr>
                <a:schemeClr val="dk1"/>
              </a:buClr>
              <a:buSzPts val="1200"/>
              <a:buFont typeface="Quicksand"/>
              <a:buChar char="➢"/>
            </a:pPr>
            <a:r>
              <a:rPr lang="en-GB" b="1" dirty="0">
                <a:solidFill>
                  <a:schemeClr val="dk1"/>
                </a:solidFill>
                <a:highlight>
                  <a:srgbClr val="FDFDFD"/>
                </a:highlight>
                <a:latin typeface="Times New Roman" panose="02020603050405020304" pitchFamily="18" charset="0"/>
                <a:ea typeface="Mulish"/>
                <a:cs typeface="Times New Roman" panose="02020603050405020304" pitchFamily="18" charset="0"/>
                <a:sym typeface="Mulish"/>
              </a:rPr>
              <a:t>Grounding</a:t>
            </a:r>
            <a:r>
              <a:rPr lang="en-GB"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rPr>
              <a:t> : Grounding involves providing LLMs with </a:t>
            </a:r>
            <a:r>
              <a:rPr lang="en-GB" dirty="0">
                <a:solidFill>
                  <a:schemeClr val="dk1"/>
                </a:solidFill>
                <a:highlight>
                  <a:srgbClr val="FDFDFD"/>
                </a:highlight>
                <a:latin typeface="Times New Roman" panose="02020603050405020304" pitchFamily="18" charset="0"/>
                <a:ea typeface="Mulish Medium"/>
                <a:cs typeface="Times New Roman" panose="02020603050405020304" pitchFamily="18" charset="0"/>
                <a:sym typeface="Mulish Medium"/>
              </a:rPr>
              <a:t>use-case specific data and knowledge sources</a:t>
            </a:r>
            <a:r>
              <a:rPr lang="en-GB"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rPr>
              <a:t> that are not inherently part of their original training data. RAG framework acts as grounding for LLMs</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1105" name="Google Shape;1105;p88"/>
          <p:cNvSpPr/>
          <p:nvPr/>
        </p:nvSpPr>
        <p:spPr>
          <a:xfrm>
            <a:off x="948788" y="2159025"/>
            <a:ext cx="1031400" cy="748200"/>
          </a:xfrm>
          <a:prstGeom prst="rect">
            <a:avLst/>
          </a:prstGeom>
          <a:solidFill>
            <a:srgbClr val="FDFD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6" name="Google Shape;1106;p88"/>
          <p:cNvSpPr/>
          <p:nvPr/>
        </p:nvSpPr>
        <p:spPr>
          <a:xfrm>
            <a:off x="996451" y="2185642"/>
            <a:ext cx="939600" cy="1188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7" name="Google Shape;1107;p88"/>
          <p:cNvSpPr/>
          <p:nvPr/>
        </p:nvSpPr>
        <p:spPr>
          <a:xfrm>
            <a:off x="996451" y="2328869"/>
            <a:ext cx="939600" cy="118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8" name="Google Shape;1108;p88"/>
          <p:cNvSpPr/>
          <p:nvPr/>
        </p:nvSpPr>
        <p:spPr>
          <a:xfrm>
            <a:off x="994681" y="2472096"/>
            <a:ext cx="939600" cy="1188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9" name="Google Shape;1109;p88"/>
          <p:cNvSpPr/>
          <p:nvPr/>
        </p:nvSpPr>
        <p:spPr>
          <a:xfrm>
            <a:off x="996451" y="2615322"/>
            <a:ext cx="939600" cy="1188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0" name="Google Shape;1110;p88"/>
          <p:cNvSpPr/>
          <p:nvPr/>
        </p:nvSpPr>
        <p:spPr>
          <a:xfrm>
            <a:off x="996451" y="2758549"/>
            <a:ext cx="939600" cy="1188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1" name="Google Shape;1111;p88"/>
          <p:cNvSpPr txBox="1"/>
          <p:nvPr/>
        </p:nvSpPr>
        <p:spPr>
          <a:xfrm>
            <a:off x="637113" y="2916200"/>
            <a:ext cx="14172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dk2"/>
                </a:solidFill>
                <a:latin typeface="Mulish"/>
                <a:ea typeface="Mulish"/>
                <a:cs typeface="Mulish"/>
                <a:sym typeface="Mulish"/>
              </a:rPr>
              <a:t>Relevant retrieved context</a:t>
            </a:r>
            <a:endParaRPr sz="800">
              <a:solidFill>
                <a:schemeClr val="dk2"/>
              </a:solidFill>
              <a:latin typeface="Mulish"/>
              <a:ea typeface="Mulish"/>
              <a:cs typeface="Mulish"/>
              <a:sym typeface="Mulish"/>
            </a:endParaRPr>
          </a:p>
        </p:txBody>
      </p:sp>
      <p:sp>
        <p:nvSpPr>
          <p:cNvPr id="1112" name="Google Shape;1112;p88"/>
          <p:cNvSpPr/>
          <p:nvPr/>
        </p:nvSpPr>
        <p:spPr>
          <a:xfrm>
            <a:off x="741238" y="3382550"/>
            <a:ext cx="875100" cy="492600"/>
          </a:xfrm>
          <a:prstGeom prst="ellipse">
            <a:avLst/>
          </a:prstGeom>
          <a:solidFill>
            <a:srgbClr val="FFEE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Medium"/>
                <a:ea typeface="Mulish Medium"/>
                <a:cs typeface="Mulish Medium"/>
                <a:sym typeface="Mulish Medium"/>
              </a:rPr>
              <a:t>Query</a:t>
            </a:r>
            <a:endParaRPr sz="1000">
              <a:latin typeface="Mulish Medium"/>
              <a:ea typeface="Mulish Medium"/>
              <a:cs typeface="Mulish Medium"/>
              <a:sym typeface="Mulish Medium"/>
            </a:endParaRPr>
          </a:p>
        </p:txBody>
      </p:sp>
      <p:cxnSp>
        <p:nvCxnSpPr>
          <p:cNvPr id="1113" name="Google Shape;1113;p88"/>
          <p:cNvCxnSpPr>
            <a:stCxn id="1105" idx="3"/>
          </p:cNvCxnSpPr>
          <p:nvPr/>
        </p:nvCxnSpPr>
        <p:spPr>
          <a:xfrm>
            <a:off x="1980188" y="2533125"/>
            <a:ext cx="1031400" cy="86100"/>
          </a:xfrm>
          <a:prstGeom prst="straightConnector1">
            <a:avLst/>
          </a:prstGeom>
          <a:noFill/>
          <a:ln w="19050" cap="flat" cmpd="sng">
            <a:solidFill>
              <a:schemeClr val="dk2"/>
            </a:solidFill>
            <a:prstDash val="solid"/>
            <a:round/>
            <a:headEnd type="none" w="med" len="med"/>
            <a:tailEnd type="triangle" w="med" len="med"/>
          </a:ln>
        </p:spPr>
      </p:cxnSp>
      <p:cxnSp>
        <p:nvCxnSpPr>
          <p:cNvPr id="1114" name="Google Shape;1114;p88"/>
          <p:cNvCxnSpPr/>
          <p:nvPr/>
        </p:nvCxnSpPr>
        <p:spPr>
          <a:xfrm rot="10800000" flipH="1">
            <a:off x="1732463" y="2809600"/>
            <a:ext cx="1285500" cy="611700"/>
          </a:xfrm>
          <a:prstGeom prst="straightConnector1">
            <a:avLst/>
          </a:prstGeom>
          <a:noFill/>
          <a:ln w="19050" cap="flat" cmpd="sng">
            <a:solidFill>
              <a:schemeClr val="dk2"/>
            </a:solidFill>
            <a:prstDash val="solid"/>
            <a:round/>
            <a:headEnd type="none" w="med" len="med"/>
            <a:tailEnd type="triangle" w="med" len="med"/>
          </a:ln>
        </p:spPr>
      </p:cxnSp>
      <p:sp>
        <p:nvSpPr>
          <p:cNvPr id="1115" name="Google Shape;1115;p88"/>
          <p:cNvSpPr/>
          <p:nvPr/>
        </p:nvSpPr>
        <p:spPr>
          <a:xfrm>
            <a:off x="3180563" y="1940775"/>
            <a:ext cx="1417200" cy="1208100"/>
          </a:xfrm>
          <a:prstGeom prst="round1Rect">
            <a:avLst>
              <a:gd name="adj" fmla="val 16667"/>
            </a:avLst>
          </a:prstGeom>
          <a:solidFill>
            <a:srgbClr val="FFC7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latin typeface="Mulish ExtraBold"/>
                <a:ea typeface="Mulish ExtraBold"/>
                <a:cs typeface="Mulish ExtraBold"/>
                <a:sym typeface="Mulish ExtraBold"/>
              </a:rPr>
              <a:t>Prompt Template</a:t>
            </a:r>
            <a:endParaRPr sz="1000">
              <a:solidFill>
                <a:schemeClr val="dk1"/>
              </a:solidFill>
              <a:latin typeface="Mulish ExtraBold"/>
              <a:ea typeface="Mulish ExtraBold"/>
              <a:cs typeface="Mulish ExtraBold"/>
              <a:sym typeface="Mulish ExtraBold"/>
            </a:endParaRPr>
          </a:p>
        </p:txBody>
      </p:sp>
      <p:sp>
        <p:nvSpPr>
          <p:cNvPr id="1116" name="Google Shape;1116;p88"/>
          <p:cNvSpPr/>
          <p:nvPr/>
        </p:nvSpPr>
        <p:spPr>
          <a:xfrm>
            <a:off x="1616338" y="1677200"/>
            <a:ext cx="921600" cy="340800"/>
          </a:xfrm>
          <a:prstGeom prst="rect">
            <a:avLst/>
          </a:prstGeom>
          <a:solidFill>
            <a:srgbClr val="E6FC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latin typeface="Mulish Medium"/>
                <a:ea typeface="Mulish Medium"/>
                <a:cs typeface="Mulish Medium"/>
                <a:sym typeface="Mulish Medium"/>
              </a:rPr>
              <a:t>Other instructions</a:t>
            </a:r>
            <a:endParaRPr sz="1000">
              <a:latin typeface="Mulish Medium"/>
              <a:ea typeface="Mulish Medium"/>
              <a:cs typeface="Mulish Medium"/>
              <a:sym typeface="Mulish Medium"/>
            </a:endParaRPr>
          </a:p>
        </p:txBody>
      </p:sp>
      <p:cxnSp>
        <p:nvCxnSpPr>
          <p:cNvPr id="1117" name="Google Shape;1117;p88"/>
          <p:cNvCxnSpPr>
            <a:stCxn id="1116" idx="3"/>
          </p:cNvCxnSpPr>
          <p:nvPr/>
        </p:nvCxnSpPr>
        <p:spPr>
          <a:xfrm>
            <a:off x="2537938" y="1847600"/>
            <a:ext cx="441300" cy="171900"/>
          </a:xfrm>
          <a:prstGeom prst="straightConnector1">
            <a:avLst/>
          </a:prstGeom>
          <a:noFill/>
          <a:ln w="19050" cap="flat" cmpd="sng">
            <a:solidFill>
              <a:schemeClr val="dk2"/>
            </a:solidFill>
            <a:prstDash val="solid"/>
            <a:round/>
            <a:headEnd type="none" w="med" len="med"/>
            <a:tailEnd type="triangle" w="med" len="med"/>
          </a:ln>
        </p:spPr>
      </p:cxnSp>
      <p:cxnSp>
        <p:nvCxnSpPr>
          <p:cNvPr id="1118" name="Google Shape;1118;p88"/>
          <p:cNvCxnSpPr>
            <a:stCxn id="1115" idx="3"/>
          </p:cNvCxnSpPr>
          <p:nvPr/>
        </p:nvCxnSpPr>
        <p:spPr>
          <a:xfrm rot="10800000" flipH="1">
            <a:off x="4597763" y="2538525"/>
            <a:ext cx="743400" cy="6300"/>
          </a:xfrm>
          <a:prstGeom prst="straightConnector1">
            <a:avLst/>
          </a:prstGeom>
          <a:noFill/>
          <a:ln w="19050" cap="flat" cmpd="sng">
            <a:solidFill>
              <a:schemeClr val="dk2"/>
            </a:solidFill>
            <a:prstDash val="solid"/>
            <a:round/>
            <a:headEnd type="none" w="med" len="med"/>
            <a:tailEnd type="triangle" w="med" len="med"/>
          </a:ln>
        </p:spPr>
      </p:cxnSp>
      <p:pic>
        <p:nvPicPr>
          <p:cNvPr id="1119" name="Google Shape;1119;p88"/>
          <p:cNvPicPr preferRelativeResize="0"/>
          <p:nvPr/>
        </p:nvPicPr>
        <p:blipFill>
          <a:blip r:embed="rId3">
            <a:alphaModFix/>
          </a:blip>
          <a:stretch>
            <a:fillRect/>
          </a:stretch>
        </p:blipFill>
        <p:spPr>
          <a:xfrm>
            <a:off x="5441838" y="2325780"/>
            <a:ext cx="473500" cy="431782"/>
          </a:xfrm>
          <a:prstGeom prst="rect">
            <a:avLst/>
          </a:prstGeom>
          <a:noFill/>
          <a:ln>
            <a:noFill/>
          </a:ln>
        </p:spPr>
      </p:pic>
      <p:sp>
        <p:nvSpPr>
          <p:cNvPr id="1120" name="Google Shape;1120;p88"/>
          <p:cNvSpPr txBox="1"/>
          <p:nvPr/>
        </p:nvSpPr>
        <p:spPr>
          <a:xfrm>
            <a:off x="5441888" y="2757575"/>
            <a:ext cx="4734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chemeClr val="dk2"/>
                </a:solidFill>
                <a:latin typeface="Mulish"/>
                <a:ea typeface="Mulish"/>
                <a:cs typeface="Mulish"/>
                <a:sym typeface="Mulish"/>
              </a:rPr>
              <a:t>LLM</a:t>
            </a:r>
            <a:endParaRPr sz="1000" b="1">
              <a:solidFill>
                <a:schemeClr val="dk2"/>
              </a:solidFill>
              <a:latin typeface="Mulish"/>
              <a:ea typeface="Mulish"/>
              <a:cs typeface="Mulish"/>
              <a:sym typeface="Mulish"/>
            </a:endParaRPr>
          </a:p>
        </p:txBody>
      </p:sp>
      <p:cxnSp>
        <p:nvCxnSpPr>
          <p:cNvPr id="1121" name="Google Shape;1121;p88"/>
          <p:cNvCxnSpPr>
            <a:stCxn id="1119" idx="3"/>
          </p:cNvCxnSpPr>
          <p:nvPr/>
        </p:nvCxnSpPr>
        <p:spPr>
          <a:xfrm rot="10800000" flipH="1">
            <a:off x="5915338" y="2538372"/>
            <a:ext cx="672600" cy="3300"/>
          </a:xfrm>
          <a:prstGeom prst="straightConnector1">
            <a:avLst/>
          </a:prstGeom>
          <a:noFill/>
          <a:ln w="19050" cap="flat" cmpd="sng">
            <a:solidFill>
              <a:schemeClr val="dk2"/>
            </a:solidFill>
            <a:prstDash val="solid"/>
            <a:round/>
            <a:headEnd type="none" w="med" len="med"/>
            <a:tailEnd type="triangle" w="med" len="med"/>
          </a:ln>
        </p:spPr>
      </p:cxnSp>
      <p:sp>
        <p:nvSpPr>
          <p:cNvPr id="1122" name="Google Shape;1122;p88"/>
          <p:cNvSpPr/>
          <p:nvPr/>
        </p:nvSpPr>
        <p:spPr>
          <a:xfrm>
            <a:off x="6595638" y="1826025"/>
            <a:ext cx="1417176" cy="1322838"/>
          </a:xfrm>
          <a:prstGeom prst="flowChartDocumen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t>
            </a:r>
            <a:endParaRPr/>
          </a:p>
        </p:txBody>
      </p:sp>
      <p:sp>
        <p:nvSpPr>
          <p:cNvPr id="1123" name="Google Shape;1123;p88"/>
          <p:cNvSpPr txBox="1"/>
          <p:nvPr/>
        </p:nvSpPr>
        <p:spPr>
          <a:xfrm>
            <a:off x="6587938" y="3184000"/>
            <a:ext cx="15642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chemeClr val="dk2"/>
                </a:solidFill>
                <a:latin typeface="Mulish"/>
                <a:ea typeface="Mulish"/>
                <a:cs typeface="Mulish"/>
                <a:sym typeface="Mulish"/>
              </a:rPr>
              <a:t>Generated Response</a:t>
            </a:r>
            <a:endParaRPr sz="1000" b="1">
              <a:solidFill>
                <a:schemeClr val="dk2"/>
              </a:solidFill>
              <a:latin typeface="Mulish"/>
              <a:ea typeface="Mulish"/>
              <a:cs typeface="Mulish"/>
              <a:sym typeface="Mulish"/>
            </a:endParaRPr>
          </a:p>
        </p:txBody>
      </p:sp>
      <p:sp>
        <p:nvSpPr>
          <p:cNvPr id="1124" name="Google Shape;1124;p88"/>
          <p:cNvSpPr txBox="1"/>
          <p:nvPr/>
        </p:nvSpPr>
        <p:spPr>
          <a:xfrm>
            <a:off x="440160" y="3875150"/>
            <a:ext cx="8315205" cy="1154132"/>
          </a:xfrm>
          <a:prstGeom prst="rect">
            <a:avLst/>
          </a:prstGeom>
          <a:noFill/>
          <a:ln>
            <a:noFill/>
          </a:ln>
        </p:spPr>
        <p:txBody>
          <a:bodyPr spcFirstLastPara="1" wrap="square" lIns="91425" tIns="91425" rIns="91425" bIns="91425" anchor="t" anchorCtr="0">
            <a:spAutoFit/>
          </a:bodyPr>
          <a:lstStyle/>
          <a:p>
            <a:pPr marL="457200" lvl="0" indent="-304800" algn="just" rtl="0">
              <a:lnSpc>
                <a:spcPct val="150000"/>
              </a:lnSpc>
              <a:spcBef>
                <a:spcPts val="0"/>
              </a:spcBef>
              <a:spcAft>
                <a:spcPts val="0"/>
              </a:spcAft>
              <a:buClr>
                <a:schemeClr val="dk1"/>
              </a:buClr>
              <a:buSzPts val="1200"/>
              <a:buFont typeface="Quicksand"/>
              <a:buChar char="➢"/>
            </a:pPr>
            <a:r>
              <a:rPr lang="en-GB"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rPr>
              <a:t>The LLM processes the input and generates a coherent and contextually appropriate response. This response leverages the external information retrieved in the augmentation step, allowing the model to provide more accurate and nuanced answers.</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89"/>
          <p:cNvSpPr txBox="1"/>
          <p:nvPr/>
        </p:nvSpPr>
        <p:spPr>
          <a:xfrm>
            <a:off x="1948650" y="1803475"/>
            <a:ext cx="5544900" cy="954077"/>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5000" dirty="0">
                <a:solidFill>
                  <a:schemeClr val="dk1"/>
                </a:solidFill>
                <a:latin typeface="Times New Roman" panose="02020603050405020304" pitchFamily="18" charset="0"/>
                <a:ea typeface="Mulish SemiBold"/>
                <a:cs typeface="Times New Roman" panose="02020603050405020304" pitchFamily="18" charset="0"/>
                <a:sym typeface="Mulish SemiBold"/>
              </a:rPr>
              <a:t>Function Calling</a:t>
            </a:r>
            <a:endParaRPr sz="5000" dirty="0">
              <a:solidFill>
                <a:schemeClr val="dk1"/>
              </a:solidFill>
              <a:latin typeface="Times New Roman" panose="02020603050405020304" pitchFamily="18" charset="0"/>
              <a:ea typeface="Mulish SemiBold"/>
              <a:cs typeface="Times New Roman" panose="02020603050405020304" pitchFamily="18" charset="0"/>
              <a:sym typeface="Mulish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90"/>
          <p:cNvSpPr txBox="1"/>
          <p:nvPr/>
        </p:nvSpPr>
        <p:spPr>
          <a:xfrm>
            <a:off x="2718600" y="97475"/>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Function Calling</a:t>
            </a:r>
            <a:endParaRPr sz="2000">
              <a:solidFill>
                <a:schemeClr val="dk1"/>
              </a:solidFill>
            </a:endParaRPr>
          </a:p>
        </p:txBody>
      </p:sp>
      <p:sp>
        <p:nvSpPr>
          <p:cNvPr id="1135" name="Google Shape;1135;p90"/>
          <p:cNvSpPr txBox="1"/>
          <p:nvPr/>
        </p:nvSpPr>
        <p:spPr>
          <a:xfrm>
            <a:off x="256950" y="513079"/>
            <a:ext cx="8630100" cy="2231350"/>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Clr>
                <a:schemeClr val="dk1"/>
              </a:buClr>
              <a:buSzPts val="1000"/>
              <a:buFont typeface="Quicksand"/>
              <a:buChar char="➢"/>
            </a:pPr>
            <a:r>
              <a:rPr lang="en-GB"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rPr>
              <a:t>Function calling in LLMs refers to the ability of these models to reliably connect to external tools, APIs, and systems to extend their functionality and knowledge. </a:t>
            </a:r>
            <a:r>
              <a:rPr lang="en-GB" b="1" dirty="0">
                <a:solidFill>
                  <a:schemeClr val="dk1"/>
                </a:solidFill>
                <a:highlight>
                  <a:srgbClr val="FDFDFD"/>
                </a:highlight>
                <a:latin typeface="Times New Roman" panose="02020603050405020304" pitchFamily="18" charset="0"/>
                <a:ea typeface="Mulish"/>
                <a:cs typeface="Times New Roman" panose="02020603050405020304" pitchFamily="18" charset="0"/>
                <a:sym typeface="Mulish"/>
              </a:rPr>
              <a:t>Mistral-7B-Instruct-v0.3 </a:t>
            </a:r>
            <a:r>
              <a:rPr lang="en-GB"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rPr>
              <a:t>supports function calling</a:t>
            </a:r>
            <a:endParaRPr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rPr>
              <a:t>There are four steps with function calling, let’s understand it through </a:t>
            </a:r>
            <a:r>
              <a:rPr lang="en-GB" dirty="0">
                <a:solidFill>
                  <a:schemeClr val="dk1"/>
                </a:solidFill>
                <a:highlight>
                  <a:srgbClr val="FDFDFD"/>
                </a:highlight>
                <a:latin typeface="Times New Roman" panose="02020603050405020304" pitchFamily="18" charset="0"/>
                <a:ea typeface="Mulish Medium"/>
                <a:cs typeface="Times New Roman" panose="02020603050405020304" pitchFamily="18" charset="0"/>
                <a:sym typeface="Mulish Medium"/>
              </a:rPr>
              <a:t>an example</a:t>
            </a:r>
            <a:r>
              <a:rPr lang="en-GB"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rPr>
              <a:t> : Let’s say we wrote two functions for tracking </a:t>
            </a:r>
            <a:r>
              <a:rPr lang="en-GB" i="1" dirty="0">
                <a:solidFill>
                  <a:schemeClr val="dk1"/>
                </a:solidFill>
                <a:highlight>
                  <a:srgbClr val="FDFDFD"/>
                </a:highlight>
                <a:latin typeface="Times New Roman" panose="02020603050405020304" pitchFamily="18" charset="0"/>
                <a:ea typeface="Mulish Medium"/>
                <a:cs typeface="Times New Roman" panose="02020603050405020304" pitchFamily="18" charset="0"/>
                <a:sym typeface="Mulish Medium"/>
              </a:rPr>
              <a:t>payment status </a:t>
            </a:r>
            <a:r>
              <a:rPr lang="en-GB" dirty="0">
                <a:solidFill>
                  <a:schemeClr val="dk1"/>
                </a:solidFill>
                <a:highlight>
                  <a:srgbClr val="FDFDFD"/>
                </a:highlight>
                <a:latin typeface="Times New Roman" panose="02020603050405020304" pitchFamily="18" charset="0"/>
                <a:ea typeface="Mulish"/>
                <a:cs typeface="Times New Roman" panose="02020603050405020304" pitchFamily="18" charset="0"/>
                <a:sym typeface="Mulish"/>
              </a:rPr>
              <a:t>and</a:t>
            </a:r>
            <a:r>
              <a:rPr lang="en-GB" i="1" dirty="0">
                <a:solidFill>
                  <a:schemeClr val="dk1"/>
                </a:solidFill>
                <a:highlight>
                  <a:srgbClr val="FDFDFD"/>
                </a:highlight>
                <a:latin typeface="Times New Roman" panose="02020603050405020304" pitchFamily="18" charset="0"/>
                <a:ea typeface="Mulish Medium"/>
                <a:cs typeface="Times New Roman" panose="02020603050405020304" pitchFamily="18" charset="0"/>
                <a:sym typeface="Mulish Medium"/>
              </a:rPr>
              <a:t> payment date </a:t>
            </a:r>
            <a:r>
              <a:rPr lang="en-GB" dirty="0">
                <a:solidFill>
                  <a:schemeClr val="dk1"/>
                </a:solidFill>
                <a:highlight>
                  <a:srgbClr val="FDFDFD"/>
                </a:highlight>
                <a:latin typeface="Times New Roman" panose="02020603050405020304" pitchFamily="18" charset="0"/>
                <a:ea typeface="Mulish Medium"/>
                <a:cs typeface="Times New Roman" panose="02020603050405020304" pitchFamily="18" charset="0"/>
                <a:sym typeface="Mulish Medium"/>
              </a:rPr>
              <a:t>.</a:t>
            </a:r>
            <a:r>
              <a:rPr lang="en-GB"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rPr>
              <a:t> We can use these two tools to provide answers for payment-related queries.</a:t>
            </a:r>
            <a:endParaRPr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200000"/>
              </a:lnSpc>
              <a:spcBef>
                <a:spcPts val="0"/>
              </a:spcBef>
              <a:spcAft>
                <a:spcPts val="0"/>
              </a:spcAft>
              <a:buNone/>
            </a:pPr>
            <a:r>
              <a:rPr lang="en-GB" b="1" dirty="0">
                <a:solidFill>
                  <a:schemeClr val="dk1"/>
                </a:solidFill>
                <a:highlight>
                  <a:srgbClr val="FDFDFD"/>
                </a:highlight>
                <a:latin typeface="Times New Roman" panose="02020603050405020304" pitchFamily="18" charset="0"/>
                <a:ea typeface="Mulish SemiBold"/>
                <a:cs typeface="Times New Roman" panose="02020603050405020304" pitchFamily="18" charset="0"/>
                <a:sym typeface="Mulish SemiBold"/>
              </a:rPr>
              <a:t>Step 1 : Specify tools and query</a:t>
            </a:r>
            <a:endParaRPr b="1" dirty="0">
              <a:solidFill>
                <a:schemeClr val="dk1"/>
              </a:solidFill>
              <a:highlight>
                <a:srgbClr val="FDFDFD"/>
              </a:highlight>
              <a:latin typeface="Times New Roman" panose="02020603050405020304" pitchFamily="18" charset="0"/>
              <a:ea typeface="Mulish Light"/>
              <a:cs typeface="Times New Roman" panose="02020603050405020304" pitchFamily="18" charset="0"/>
              <a:sym typeface="Mulish Light"/>
            </a:endParaRPr>
          </a:p>
        </p:txBody>
      </p:sp>
      <p:sp>
        <p:nvSpPr>
          <p:cNvPr id="1136" name="Google Shape;1136;p90"/>
          <p:cNvSpPr txBox="1"/>
          <p:nvPr/>
        </p:nvSpPr>
        <p:spPr>
          <a:xfrm>
            <a:off x="7553100" y="4881900"/>
            <a:ext cx="15909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https://docs.mistral.ai/capabilities/function_calling/</a:t>
            </a:r>
            <a:endParaRPr sz="500"/>
          </a:p>
        </p:txBody>
      </p:sp>
      <p:sp>
        <p:nvSpPr>
          <p:cNvPr id="1137" name="Google Shape;1137;p90"/>
          <p:cNvSpPr/>
          <p:nvPr/>
        </p:nvSpPr>
        <p:spPr>
          <a:xfrm>
            <a:off x="3321300" y="2194175"/>
            <a:ext cx="3012300" cy="1068600"/>
          </a:xfrm>
          <a:prstGeom prst="roundRect">
            <a:avLst>
              <a:gd name="adj" fmla="val 16667"/>
            </a:avLst>
          </a:prstGeom>
          <a:noFill/>
          <a:ln w="9525" cap="flat" cmpd="sng">
            <a:solidFill>
              <a:srgbClr val="B45F0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8" name="Google Shape;1138;p90"/>
          <p:cNvSpPr/>
          <p:nvPr/>
        </p:nvSpPr>
        <p:spPr>
          <a:xfrm>
            <a:off x="3473700" y="2397639"/>
            <a:ext cx="1195200" cy="256800"/>
          </a:xfrm>
          <a:prstGeom prst="roundRect">
            <a:avLst>
              <a:gd name="adj" fmla="val 16667"/>
            </a:avLst>
          </a:prstGeom>
          <a:solidFill>
            <a:schemeClr val="accent4"/>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latin typeface="Mulish"/>
                <a:ea typeface="Mulish"/>
                <a:cs typeface="Mulish"/>
                <a:sym typeface="Mulish"/>
              </a:rPr>
              <a:t>Payment Status</a:t>
            </a:r>
            <a:endParaRPr sz="1000" b="1">
              <a:latin typeface="Mulish"/>
              <a:ea typeface="Mulish"/>
              <a:cs typeface="Mulish"/>
              <a:sym typeface="Mulish"/>
            </a:endParaRPr>
          </a:p>
        </p:txBody>
      </p:sp>
      <p:sp>
        <p:nvSpPr>
          <p:cNvPr id="1139" name="Google Shape;1139;p90"/>
          <p:cNvSpPr/>
          <p:nvPr/>
        </p:nvSpPr>
        <p:spPr>
          <a:xfrm>
            <a:off x="3473700" y="2827814"/>
            <a:ext cx="1195200" cy="256800"/>
          </a:xfrm>
          <a:prstGeom prst="roundRect">
            <a:avLst>
              <a:gd name="adj" fmla="val 16667"/>
            </a:avLst>
          </a:prstGeom>
          <a:solidFill>
            <a:schemeClr val="accent4"/>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latin typeface="Mulish"/>
                <a:ea typeface="Mulish"/>
                <a:cs typeface="Mulish"/>
                <a:sym typeface="Mulish"/>
              </a:rPr>
              <a:t>Payment Date</a:t>
            </a:r>
            <a:endParaRPr sz="1000" b="1">
              <a:latin typeface="Mulish"/>
              <a:ea typeface="Mulish"/>
              <a:cs typeface="Mulish"/>
              <a:sym typeface="Mulish"/>
            </a:endParaRPr>
          </a:p>
        </p:txBody>
      </p:sp>
      <p:sp>
        <p:nvSpPr>
          <p:cNvPr id="1140" name="Google Shape;1140;p90"/>
          <p:cNvSpPr/>
          <p:nvPr/>
        </p:nvSpPr>
        <p:spPr>
          <a:xfrm rot="-5400000">
            <a:off x="4874175" y="2455975"/>
            <a:ext cx="170100" cy="333000"/>
          </a:xfrm>
          <a:prstGeom prst="flowChartDelay">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1" name="Google Shape;1141;p90"/>
          <p:cNvSpPr/>
          <p:nvPr/>
        </p:nvSpPr>
        <p:spPr>
          <a:xfrm>
            <a:off x="4870175" y="2397639"/>
            <a:ext cx="177900" cy="178500"/>
          </a:xfrm>
          <a:prstGeom prst="ellipse">
            <a:avLst/>
          </a:prstGeom>
          <a:solidFill>
            <a:srgbClr val="FFD96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2" name="Google Shape;1142;p90"/>
          <p:cNvSpPr/>
          <p:nvPr/>
        </p:nvSpPr>
        <p:spPr>
          <a:xfrm>
            <a:off x="5249550" y="2317975"/>
            <a:ext cx="944700" cy="836400"/>
          </a:xfrm>
          <a:prstGeom prst="wedgeRoundRectCallout">
            <a:avLst>
              <a:gd name="adj1" fmla="val -59836"/>
              <a:gd name="adj2" fmla="val -34543"/>
              <a:gd name="adj3" fmla="val 0"/>
            </a:avLst>
          </a:prstGeom>
          <a:solidFill>
            <a:srgbClr val="FFD966"/>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latin typeface="Mulish Medium"/>
                <a:ea typeface="Mulish Medium"/>
                <a:cs typeface="Mulish Medium"/>
                <a:sym typeface="Mulish Medium"/>
              </a:rPr>
              <a:t>What’s the status of my payment?</a:t>
            </a:r>
            <a:endParaRPr sz="800">
              <a:latin typeface="Mulish Medium"/>
              <a:ea typeface="Mulish Medium"/>
              <a:cs typeface="Mulish Medium"/>
              <a:sym typeface="Mulish Medium"/>
            </a:endParaRPr>
          </a:p>
          <a:p>
            <a:pPr marL="0" lvl="0" indent="0" algn="ctr" rtl="0">
              <a:spcBef>
                <a:spcPts val="0"/>
              </a:spcBef>
              <a:spcAft>
                <a:spcPts val="0"/>
              </a:spcAft>
              <a:buNone/>
            </a:pPr>
            <a:r>
              <a:rPr lang="en-GB" sz="800">
                <a:latin typeface="Mulish Medium"/>
                <a:ea typeface="Mulish Medium"/>
                <a:cs typeface="Mulish Medium"/>
                <a:sym typeface="Mulish Medium"/>
              </a:rPr>
              <a:t>My transaction ID is S4D001</a:t>
            </a:r>
            <a:endParaRPr sz="800">
              <a:latin typeface="Mulish Medium"/>
              <a:ea typeface="Mulish Medium"/>
              <a:cs typeface="Mulish Medium"/>
              <a:sym typeface="Mulish Medium"/>
            </a:endParaRPr>
          </a:p>
        </p:txBody>
      </p:sp>
      <p:sp>
        <p:nvSpPr>
          <p:cNvPr id="1143" name="Google Shape;1143;p90"/>
          <p:cNvSpPr txBox="1"/>
          <p:nvPr/>
        </p:nvSpPr>
        <p:spPr>
          <a:xfrm>
            <a:off x="1340675" y="2575254"/>
            <a:ext cx="6564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200">
                <a:solidFill>
                  <a:srgbClr val="B45F06"/>
                </a:solidFill>
                <a:highlight>
                  <a:srgbClr val="FDFDFD"/>
                </a:highlight>
                <a:latin typeface="Mulish ExtraBold"/>
                <a:ea typeface="Mulish ExtraBold"/>
                <a:cs typeface="Mulish ExtraBold"/>
                <a:sym typeface="Mulish ExtraBold"/>
              </a:rPr>
              <a:t>User</a:t>
            </a:r>
            <a:endParaRPr>
              <a:solidFill>
                <a:srgbClr val="B45F06"/>
              </a:solidFill>
              <a:latin typeface="Mulish ExtraBold"/>
              <a:ea typeface="Mulish ExtraBold"/>
              <a:cs typeface="Mulish ExtraBold"/>
              <a:sym typeface="Mulish ExtraBold"/>
            </a:endParaRPr>
          </a:p>
        </p:txBody>
      </p:sp>
      <p:sp>
        <p:nvSpPr>
          <p:cNvPr id="1144" name="Google Shape;1144;p90"/>
          <p:cNvSpPr txBox="1"/>
          <p:nvPr/>
        </p:nvSpPr>
        <p:spPr>
          <a:xfrm>
            <a:off x="256950" y="3344575"/>
            <a:ext cx="4440900" cy="615523"/>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GB" b="1" dirty="0">
                <a:solidFill>
                  <a:schemeClr val="tx1"/>
                </a:solidFill>
                <a:highlight>
                  <a:srgbClr val="FDFDFD"/>
                </a:highlight>
                <a:latin typeface="Times New Roman" panose="02020603050405020304" pitchFamily="18" charset="0"/>
                <a:ea typeface="Mulish SemiBold"/>
                <a:cs typeface="Times New Roman" panose="02020603050405020304" pitchFamily="18" charset="0"/>
                <a:sym typeface="Mulish SemiBold"/>
              </a:rPr>
              <a:t>Step 2 : Generate function arguments if applicable</a:t>
            </a:r>
            <a:endParaRPr b="1" dirty="0">
              <a:solidFill>
                <a:schemeClr val="tx1"/>
              </a:solidFill>
              <a:highlight>
                <a:srgbClr val="FDFDFD"/>
              </a:highlight>
              <a:latin typeface="Times New Roman" panose="02020603050405020304" pitchFamily="18" charset="0"/>
              <a:ea typeface="Mulish SemiBold"/>
              <a:cs typeface="Times New Roman" panose="02020603050405020304" pitchFamily="18" charset="0"/>
              <a:sym typeface="Mulish SemiBold"/>
            </a:endParaRPr>
          </a:p>
        </p:txBody>
      </p:sp>
      <p:sp>
        <p:nvSpPr>
          <p:cNvPr id="1145" name="Google Shape;1145;p90"/>
          <p:cNvSpPr/>
          <p:nvPr/>
        </p:nvSpPr>
        <p:spPr>
          <a:xfrm>
            <a:off x="3313525" y="3852775"/>
            <a:ext cx="3012300" cy="1068600"/>
          </a:xfrm>
          <a:prstGeom prst="roundRect">
            <a:avLst>
              <a:gd name="adj" fmla="val 16667"/>
            </a:avLst>
          </a:prstGeom>
          <a:noFill/>
          <a:ln w="9525" cap="flat" cmpd="sng">
            <a:solidFill>
              <a:srgbClr val="B45F0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6" name="Google Shape;1146;p90"/>
          <p:cNvSpPr/>
          <p:nvPr/>
        </p:nvSpPr>
        <p:spPr>
          <a:xfrm>
            <a:off x="4232700" y="3993575"/>
            <a:ext cx="1295700" cy="836400"/>
          </a:xfrm>
          <a:prstGeom prst="wedgeRoundRectCallout">
            <a:avLst>
              <a:gd name="adj1" fmla="val 62562"/>
              <a:gd name="adj2" fmla="val -28823"/>
              <a:gd name="adj3" fmla="val 0"/>
            </a:avLst>
          </a:prstGeom>
          <a:solidFill>
            <a:srgbClr val="FF9900"/>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chemeClr val="lt1"/>
                </a:solidFill>
                <a:latin typeface="Mulish"/>
                <a:ea typeface="Mulish"/>
                <a:cs typeface="Mulish"/>
                <a:sym typeface="Mulish"/>
              </a:rPr>
              <a:t>Tool_calls : </a:t>
            </a:r>
            <a:endParaRPr sz="800" b="1">
              <a:solidFill>
                <a:schemeClr val="lt1"/>
              </a:solidFill>
              <a:latin typeface="Mulish"/>
              <a:ea typeface="Mulish"/>
              <a:cs typeface="Mulish"/>
              <a:sym typeface="Mulish"/>
            </a:endParaRPr>
          </a:p>
          <a:p>
            <a:pPr marL="0" lvl="0" indent="0" algn="ctr" rtl="0">
              <a:spcBef>
                <a:spcPts val="0"/>
              </a:spcBef>
              <a:spcAft>
                <a:spcPts val="0"/>
              </a:spcAft>
              <a:buNone/>
            </a:pPr>
            <a:r>
              <a:rPr lang="en-GB" sz="800" b="1">
                <a:solidFill>
                  <a:schemeClr val="dk1"/>
                </a:solidFill>
                <a:latin typeface="Mulish"/>
                <a:ea typeface="Mulish"/>
                <a:cs typeface="Mulish"/>
                <a:sym typeface="Mulish"/>
              </a:rPr>
              <a:t>Function Name</a:t>
            </a:r>
            <a:endParaRPr sz="800" b="1">
              <a:solidFill>
                <a:schemeClr val="dk1"/>
              </a:solidFill>
              <a:latin typeface="Mulish"/>
              <a:ea typeface="Mulish"/>
              <a:cs typeface="Mulish"/>
              <a:sym typeface="Mulish"/>
            </a:endParaRPr>
          </a:p>
          <a:p>
            <a:pPr marL="0" lvl="0" indent="0" algn="ctr" rtl="0">
              <a:spcBef>
                <a:spcPts val="0"/>
              </a:spcBef>
              <a:spcAft>
                <a:spcPts val="0"/>
              </a:spcAft>
              <a:buNone/>
            </a:pPr>
            <a:r>
              <a:rPr lang="en-GB" sz="800" b="1">
                <a:solidFill>
                  <a:schemeClr val="lt1"/>
                </a:solidFill>
                <a:latin typeface="Mulish"/>
                <a:ea typeface="Mulish"/>
                <a:cs typeface="Mulish"/>
                <a:sym typeface="Mulish"/>
              </a:rPr>
              <a:t>Payment Status</a:t>
            </a:r>
            <a:endParaRPr sz="800" b="1">
              <a:solidFill>
                <a:schemeClr val="lt1"/>
              </a:solidFill>
              <a:latin typeface="Mulish"/>
              <a:ea typeface="Mulish"/>
              <a:cs typeface="Mulish"/>
              <a:sym typeface="Mulish"/>
            </a:endParaRPr>
          </a:p>
          <a:p>
            <a:pPr marL="0" lvl="0" indent="0" algn="ctr" rtl="0">
              <a:spcBef>
                <a:spcPts val="0"/>
              </a:spcBef>
              <a:spcAft>
                <a:spcPts val="0"/>
              </a:spcAft>
              <a:buNone/>
            </a:pPr>
            <a:r>
              <a:rPr lang="en-GB" sz="800" b="1">
                <a:solidFill>
                  <a:schemeClr val="dk1"/>
                </a:solidFill>
                <a:latin typeface="Mulish"/>
                <a:ea typeface="Mulish"/>
                <a:cs typeface="Mulish"/>
                <a:sym typeface="Mulish"/>
              </a:rPr>
              <a:t>Function Arguments</a:t>
            </a:r>
            <a:endParaRPr sz="800" b="1">
              <a:solidFill>
                <a:schemeClr val="dk1"/>
              </a:solidFill>
              <a:latin typeface="Mulish"/>
              <a:ea typeface="Mulish"/>
              <a:cs typeface="Mulish"/>
              <a:sym typeface="Mulish"/>
            </a:endParaRPr>
          </a:p>
          <a:p>
            <a:pPr marL="0" lvl="0" indent="0" algn="ctr" rtl="0">
              <a:spcBef>
                <a:spcPts val="0"/>
              </a:spcBef>
              <a:spcAft>
                <a:spcPts val="0"/>
              </a:spcAft>
              <a:buNone/>
            </a:pPr>
            <a:r>
              <a:rPr lang="en-GB" sz="800" b="1">
                <a:solidFill>
                  <a:schemeClr val="lt1"/>
                </a:solidFill>
                <a:latin typeface="Mulish"/>
                <a:ea typeface="Mulish"/>
                <a:cs typeface="Mulish"/>
                <a:sym typeface="Mulish"/>
              </a:rPr>
              <a:t>transaction _id = S4D001 </a:t>
            </a:r>
            <a:endParaRPr sz="800" b="1">
              <a:solidFill>
                <a:schemeClr val="lt1"/>
              </a:solidFill>
              <a:latin typeface="Mulish"/>
              <a:ea typeface="Mulish"/>
              <a:cs typeface="Mulish"/>
              <a:sym typeface="Mulish"/>
            </a:endParaRPr>
          </a:p>
        </p:txBody>
      </p:sp>
      <p:pic>
        <p:nvPicPr>
          <p:cNvPr id="1147" name="Google Shape;1147;p90"/>
          <p:cNvPicPr preferRelativeResize="0"/>
          <p:nvPr/>
        </p:nvPicPr>
        <p:blipFill>
          <a:blip r:embed="rId4">
            <a:alphaModFix/>
          </a:blip>
          <a:stretch>
            <a:fillRect/>
          </a:stretch>
        </p:blipFill>
        <p:spPr>
          <a:xfrm>
            <a:off x="5757513" y="3993580"/>
            <a:ext cx="473500" cy="431782"/>
          </a:xfrm>
          <a:prstGeom prst="rect">
            <a:avLst/>
          </a:prstGeom>
          <a:noFill/>
          <a:ln>
            <a:noFill/>
          </a:ln>
        </p:spPr>
      </p:pic>
      <p:sp>
        <p:nvSpPr>
          <p:cNvPr id="1148" name="Google Shape;1148;p90"/>
          <p:cNvSpPr txBox="1"/>
          <p:nvPr/>
        </p:nvSpPr>
        <p:spPr>
          <a:xfrm>
            <a:off x="3375000" y="4063825"/>
            <a:ext cx="857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tx1"/>
                </a:solidFill>
                <a:latin typeface="Times New Roman" panose="02020603050405020304" pitchFamily="18" charset="0"/>
                <a:ea typeface="Mulish"/>
                <a:cs typeface="Times New Roman" panose="02020603050405020304" pitchFamily="18" charset="0"/>
                <a:sym typeface="Mulish"/>
              </a:rPr>
              <a:t>Generate Function Arguments</a:t>
            </a:r>
            <a:endParaRPr>
              <a:solidFill>
                <a:schemeClr val="tx1"/>
              </a:solidFill>
              <a:latin typeface="Times New Roman" panose="02020603050405020304" pitchFamily="18" charset="0"/>
              <a:cs typeface="Times New Roman" panose="02020603050405020304" pitchFamily="18" charset="0"/>
            </a:endParaRPr>
          </a:p>
        </p:txBody>
      </p:sp>
      <p:sp>
        <p:nvSpPr>
          <p:cNvPr id="1149" name="Google Shape;1149;p90"/>
          <p:cNvSpPr txBox="1"/>
          <p:nvPr/>
        </p:nvSpPr>
        <p:spPr>
          <a:xfrm>
            <a:off x="1340675" y="4082084"/>
            <a:ext cx="1450524" cy="46163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200" dirty="0">
                <a:solidFill>
                  <a:srgbClr val="B45F06"/>
                </a:solidFill>
                <a:highlight>
                  <a:srgbClr val="FDFDFD"/>
                </a:highlight>
                <a:latin typeface="Mulish ExtraBold"/>
                <a:ea typeface="Mulish ExtraBold"/>
                <a:cs typeface="Mulish ExtraBold"/>
                <a:sym typeface="Mulish ExtraBold"/>
              </a:rPr>
              <a:t>Developer/Model</a:t>
            </a:r>
            <a:endParaRPr dirty="0">
              <a:solidFill>
                <a:srgbClr val="B45F06"/>
              </a:solidFill>
              <a:latin typeface="Mulish ExtraBold"/>
              <a:ea typeface="Mulish ExtraBold"/>
              <a:cs typeface="Mulish ExtraBold"/>
              <a:sym typeface="Mulish ExtraBold"/>
            </a:endParaRPr>
          </a:p>
        </p:txBody>
      </p:sp>
      <p:cxnSp>
        <p:nvCxnSpPr>
          <p:cNvPr id="1150" name="Google Shape;1150;p90"/>
          <p:cNvCxnSpPr>
            <a:endCxn id="1138" idx="1"/>
          </p:cNvCxnSpPr>
          <p:nvPr/>
        </p:nvCxnSpPr>
        <p:spPr>
          <a:xfrm rot="10800000" flipH="1">
            <a:off x="2915100" y="2526039"/>
            <a:ext cx="558600" cy="150000"/>
          </a:xfrm>
          <a:prstGeom prst="straightConnector1">
            <a:avLst/>
          </a:prstGeom>
          <a:noFill/>
          <a:ln w="9525" cap="flat" cmpd="sng">
            <a:solidFill>
              <a:srgbClr val="B45F06"/>
            </a:solidFill>
            <a:prstDash val="solid"/>
            <a:round/>
            <a:headEnd type="none" w="med" len="med"/>
            <a:tailEnd type="triangle" w="med" len="med"/>
          </a:ln>
        </p:spPr>
      </p:cxnSp>
      <p:cxnSp>
        <p:nvCxnSpPr>
          <p:cNvPr id="1151" name="Google Shape;1151;p90"/>
          <p:cNvCxnSpPr>
            <a:endCxn id="1139" idx="1"/>
          </p:cNvCxnSpPr>
          <p:nvPr/>
        </p:nvCxnSpPr>
        <p:spPr>
          <a:xfrm>
            <a:off x="2907300" y="2807714"/>
            <a:ext cx="566400" cy="148500"/>
          </a:xfrm>
          <a:prstGeom prst="straightConnector1">
            <a:avLst/>
          </a:prstGeom>
          <a:noFill/>
          <a:ln w="9525" cap="flat" cmpd="sng">
            <a:solidFill>
              <a:srgbClr val="B45F06"/>
            </a:solidFill>
            <a:prstDash val="solid"/>
            <a:round/>
            <a:headEnd type="none" w="med" len="med"/>
            <a:tailEnd type="triangle" w="med" len="med"/>
          </a:ln>
        </p:spPr>
      </p:cxnSp>
      <p:sp>
        <p:nvSpPr>
          <p:cNvPr id="1152" name="Google Shape;1152;p90"/>
          <p:cNvSpPr txBox="1"/>
          <p:nvPr/>
        </p:nvSpPr>
        <p:spPr>
          <a:xfrm>
            <a:off x="2407188" y="2530529"/>
            <a:ext cx="656400" cy="46163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200" dirty="0">
                <a:solidFill>
                  <a:schemeClr val="tx1"/>
                </a:solidFill>
                <a:highlight>
                  <a:srgbClr val="FDFDFD"/>
                </a:highlight>
                <a:latin typeface="Times New Roman" panose="02020603050405020304" pitchFamily="18" charset="0"/>
                <a:ea typeface="Mulish ExtraBold"/>
                <a:cs typeface="Times New Roman" panose="02020603050405020304" pitchFamily="18" charset="0"/>
                <a:sym typeface="Mulish ExtraBold"/>
              </a:rPr>
              <a:t>Tools</a:t>
            </a:r>
            <a:endParaRPr dirty="0">
              <a:solidFill>
                <a:schemeClr val="tx1"/>
              </a:solidFill>
              <a:latin typeface="Times New Roman" panose="02020603050405020304" pitchFamily="18" charset="0"/>
              <a:ea typeface="Mulish ExtraBold"/>
              <a:cs typeface="Times New Roman" panose="02020603050405020304" pitchFamily="18" charset="0"/>
              <a:sym typeface="Mulish ExtraBold"/>
            </a:endParaRPr>
          </a:p>
        </p:txBody>
      </p:sp>
      <p:sp>
        <p:nvSpPr>
          <p:cNvPr id="1153" name="Google Shape;1153;p90"/>
          <p:cNvSpPr txBox="1"/>
          <p:nvPr/>
        </p:nvSpPr>
        <p:spPr>
          <a:xfrm>
            <a:off x="6663860" y="2490050"/>
            <a:ext cx="1195200" cy="46163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200">
                <a:solidFill>
                  <a:schemeClr val="tx1"/>
                </a:solidFill>
                <a:highlight>
                  <a:srgbClr val="FDFDFD"/>
                </a:highlight>
                <a:latin typeface="Times New Roman" panose="02020603050405020304" pitchFamily="18" charset="0"/>
                <a:ea typeface="Mulish ExtraBold"/>
                <a:cs typeface="Times New Roman" panose="02020603050405020304" pitchFamily="18" charset="0"/>
                <a:sym typeface="Mulish ExtraBold"/>
              </a:rPr>
              <a:t>User Query</a:t>
            </a:r>
            <a:endParaRPr>
              <a:solidFill>
                <a:schemeClr val="tx1"/>
              </a:solidFill>
              <a:latin typeface="Times New Roman" panose="02020603050405020304" pitchFamily="18" charset="0"/>
              <a:ea typeface="Mulish ExtraBold"/>
              <a:cs typeface="Times New Roman" panose="02020603050405020304" pitchFamily="18" charset="0"/>
              <a:sym typeface="Mulish ExtraBold"/>
            </a:endParaRPr>
          </a:p>
        </p:txBody>
      </p:sp>
      <p:cxnSp>
        <p:nvCxnSpPr>
          <p:cNvPr id="1154" name="Google Shape;1154;p90"/>
          <p:cNvCxnSpPr>
            <a:stCxn id="1153" idx="1"/>
          </p:cNvCxnSpPr>
          <p:nvPr/>
        </p:nvCxnSpPr>
        <p:spPr>
          <a:xfrm flipH="1" flipV="1">
            <a:off x="6291560" y="2575400"/>
            <a:ext cx="372300" cy="145468"/>
          </a:xfrm>
          <a:prstGeom prst="straightConnector1">
            <a:avLst/>
          </a:prstGeom>
          <a:noFill/>
          <a:ln w="9525" cap="flat" cmpd="sng">
            <a:solidFill>
              <a:srgbClr val="B45F06"/>
            </a:solidFill>
            <a:prstDash val="solid"/>
            <a:round/>
            <a:headEnd type="none" w="med" len="med"/>
            <a:tailEnd type="triangle" w="med" len="med"/>
          </a:ln>
        </p:spPr>
      </p:cxnSp>
      <p:sp>
        <p:nvSpPr>
          <p:cNvPr id="1155" name="Google Shape;1155;p90"/>
          <p:cNvSpPr txBox="1"/>
          <p:nvPr/>
        </p:nvSpPr>
        <p:spPr>
          <a:xfrm>
            <a:off x="6794848" y="4373250"/>
            <a:ext cx="1479000" cy="46163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200">
                <a:solidFill>
                  <a:schemeClr val="tx1"/>
                </a:solidFill>
                <a:highlight>
                  <a:srgbClr val="FDFDFD"/>
                </a:highlight>
                <a:latin typeface="Times New Roman" panose="02020603050405020304" pitchFamily="18" charset="0"/>
                <a:ea typeface="Mulish ExtraBold"/>
                <a:cs typeface="Times New Roman" panose="02020603050405020304" pitchFamily="18" charset="0"/>
                <a:sym typeface="Mulish ExtraBold"/>
              </a:rPr>
              <a:t>Model’s Output</a:t>
            </a:r>
            <a:endParaRPr>
              <a:solidFill>
                <a:schemeClr val="tx1"/>
              </a:solidFill>
              <a:latin typeface="Times New Roman" panose="02020603050405020304" pitchFamily="18" charset="0"/>
              <a:ea typeface="Mulish ExtraBold"/>
              <a:cs typeface="Times New Roman" panose="02020603050405020304" pitchFamily="18" charset="0"/>
              <a:sym typeface="Mulish ExtraBold"/>
            </a:endParaRPr>
          </a:p>
        </p:txBody>
      </p:sp>
      <p:cxnSp>
        <p:nvCxnSpPr>
          <p:cNvPr id="1156" name="Google Shape;1156;p90"/>
          <p:cNvCxnSpPr/>
          <p:nvPr/>
        </p:nvCxnSpPr>
        <p:spPr>
          <a:xfrm rot="10800000">
            <a:off x="5648550" y="4557900"/>
            <a:ext cx="1146300" cy="0"/>
          </a:xfrm>
          <a:prstGeom prst="straightConnector1">
            <a:avLst/>
          </a:prstGeom>
          <a:noFill/>
          <a:ln w="9525" cap="flat" cmpd="sng">
            <a:solidFill>
              <a:srgbClr val="B45F06"/>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5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91"/>
          <p:cNvSpPr txBox="1"/>
          <p:nvPr/>
        </p:nvSpPr>
        <p:spPr>
          <a:xfrm>
            <a:off x="2718600" y="97475"/>
            <a:ext cx="370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dk1"/>
                </a:solidFill>
                <a:latin typeface="Quattrocento Sans"/>
                <a:ea typeface="Quattrocento Sans"/>
                <a:cs typeface="Quattrocento Sans"/>
                <a:sym typeface="Quattrocento Sans"/>
              </a:rPr>
              <a:t>Function Calling</a:t>
            </a:r>
            <a:endParaRPr sz="2000">
              <a:solidFill>
                <a:schemeClr val="dk1"/>
              </a:solidFill>
            </a:endParaRPr>
          </a:p>
        </p:txBody>
      </p:sp>
      <p:sp>
        <p:nvSpPr>
          <p:cNvPr id="1162" name="Google Shape;1162;p91"/>
          <p:cNvSpPr txBox="1"/>
          <p:nvPr/>
        </p:nvSpPr>
        <p:spPr>
          <a:xfrm>
            <a:off x="7553100" y="4881900"/>
            <a:ext cx="15909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hlinkClick r:id="rId3"/>
              </a:rPr>
              <a:t>https://docs.mistral.ai/capabilities/function_calling/</a:t>
            </a:r>
            <a:endParaRPr sz="500"/>
          </a:p>
        </p:txBody>
      </p:sp>
      <p:sp>
        <p:nvSpPr>
          <p:cNvPr id="1163" name="Google Shape;1163;p91"/>
          <p:cNvSpPr txBox="1"/>
          <p:nvPr/>
        </p:nvSpPr>
        <p:spPr>
          <a:xfrm>
            <a:off x="224775" y="712400"/>
            <a:ext cx="3859800"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dk1"/>
                </a:solidFill>
                <a:highlight>
                  <a:srgbClr val="FDFDFD"/>
                </a:highlight>
                <a:latin typeface="Times New Roman" panose="02020603050405020304" pitchFamily="18" charset="0"/>
                <a:ea typeface="Mulish SemiBold"/>
                <a:cs typeface="Times New Roman" panose="02020603050405020304" pitchFamily="18" charset="0"/>
                <a:sym typeface="Mulish SemiBold"/>
              </a:rPr>
              <a:t>3. Execute function to obtain tool results</a:t>
            </a:r>
            <a:endParaRPr b="1" dirty="0">
              <a:latin typeface="Times New Roman" panose="02020603050405020304" pitchFamily="18" charset="0"/>
              <a:ea typeface="Mulish SemiBold"/>
              <a:cs typeface="Times New Roman" panose="02020603050405020304" pitchFamily="18" charset="0"/>
              <a:sym typeface="Mulish SemiBold"/>
            </a:endParaRPr>
          </a:p>
        </p:txBody>
      </p:sp>
      <p:sp>
        <p:nvSpPr>
          <p:cNvPr id="1164" name="Google Shape;1164;p91"/>
          <p:cNvSpPr/>
          <p:nvPr/>
        </p:nvSpPr>
        <p:spPr>
          <a:xfrm>
            <a:off x="2657975" y="1306275"/>
            <a:ext cx="3012300" cy="1068600"/>
          </a:xfrm>
          <a:prstGeom prst="roundRect">
            <a:avLst>
              <a:gd name="adj" fmla="val 16667"/>
            </a:avLst>
          </a:prstGeom>
          <a:noFill/>
          <a:ln w="9525" cap="flat" cmpd="sng">
            <a:solidFill>
              <a:srgbClr val="B45F0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5" name="Google Shape;1165;p91"/>
          <p:cNvSpPr/>
          <p:nvPr/>
        </p:nvSpPr>
        <p:spPr>
          <a:xfrm>
            <a:off x="3617375" y="1477564"/>
            <a:ext cx="1195200" cy="256800"/>
          </a:xfrm>
          <a:prstGeom prst="roundRect">
            <a:avLst>
              <a:gd name="adj" fmla="val 16667"/>
            </a:avLst>
          </a:prstGeom>
          <a:solidFill>
            <a:schemeClr val="accent4"/>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latin typeface="Mulish"/>
                <a:ea typeface="Mulish"/>
                <a:cs typeface="Mulish"/>
                <a:sym typeface="Mulish"/>
              </a:rPr>
              <a:t>Payment Status</a:t>
            </a:r>
            <a:endParaRPr sz="1000" b="1">
              <a:latin typeface="Mulish"/>
              <a:ea typeface="Mulish"/>
              <a:cs typeface="Mulish"/>
              <a:sym typeface="Mulish"/>
            </a:endParaRPr>
          </a:p>
        </p:txBody>
      </p:sp>
      <p:sp>
        <p:nvSpPr>
          <p:cNvPr id="1166" name="Google Shape;1166;p91"/>
          <p:cNvSpPr/>
          <p:nvPr/>
        </p:nvSpPr>
        <p:spPr>
          <a:xfrm>
            <a:off x="3617375" y="1946889"/>
            <a:ext cx="1195200" cy="256800"/>
          </a:xfrm>
          <a:prstGeom prst="roundRect">
            <a:avLst>
              <a:gd name="adj" fmla="val 16667"/>
            </a:avLst>
          </a:prstGeom>
          <a:solidFill>
            <a:srgbClr val="FFD966"/>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latin typeface="Mulish"/>
                <a:ea typeface="Mulish"/>
                <a:cs typeface="Mulish"/>
                <a:sym typeface="Mulish"/>
              </a:rPr>
              <a:t>“Paid”</a:t>
            </a:r>
            <a:endParaRPr sz="1000" b="1">
              <a:latin typeface="Mulish"/>
              <a:ea typeface="Mulish"/>
              <a:cs typeface="Mulish"/>
              <a:sym typeface="Mulish"/>
            </a:endParaRPr>
          </a:p>
        </p:txBody>
      </p:sp>
      <p:sp>
        <p:nvSpPr>
          <p:cNvPr id="1167" name="Google Shape;1167;p91"/>
          <p:cNvSpPr txBox="1"/>
          <p:nvPr/>
        </p:nvSpPr>
        <p:spPr>
          <a:xfrm>
            <a:off x="166977" y="2599450"/>
            <a:ext cx="8921364" cy="50780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a:solidFill>
                  <a:schemeClr val="dk1"/>
                </a:solidFill>
                <a:highlight>
                  <a:srgbClr val="FDFDFD"/>
                </a:highlight>
                <a:latin typeface="Times New Roman" panose="02020603050405020304" pitchFamily="18" charset="0"/>
                <a:ea typeface="Mulish SemiBold"/>
                <a:cs typeface="Times New Roman" panose="02020603050405020304" pitchFamily="18" charset="0"/>
                <a:sym typeface="Mulish SemiBold"/>
              </a:rPr>
              <a:t>4. Output of the function along with previous context and query passed to the model : Model generates final answer  </a:t>
            </a:r>
            <a:endParaRPr b="1" dirty="0">
              <a:latin typeface="Times New Roman" panose="02020603050405020304" pitchFamily="18" charset="0"/>
              <a:ea typeface="Mulish SemiBold"/>
              <a:cs typeface="Times New Roman" panose="02020603050405020304" pitchFamily="18" charset="0"/>
              <a:sym typeface="Mulish SemiBold"/>
            </a:endParaRPr>
          </a:p>
        </p:txBody>
      </p:sp>
      <p:cxnSp>
        <p:nvCxnSpPr>
          <p:cNvPr id="1168" name="Google Shape;1168;p91"/>
          <p:cNvCxnSpPr>
            <a:stCxn id="1165" idx="2"/>
            <a:endCxn id="1166" idx="0"/>
          </p:cNvCxnSpPr>
          <p:nvPr/>
        </p:nvCxnSpPr>
        <p:spPr>
          <a:xfrm>
            <a:off x="4214975" y="1734364"/>
            <a:ext cx="0" cy="212400"/>
          </a:xfrm>
          <a:prstGeom prst="straightConnector1">
            <a:avLst/>
          </a:prstGeom>
          <a:noFill/>
          <a:ln w="19050" cap="flat" cmpd="sng">
            <a:solidFill>
              <a:srgbClr val="FF9900"/>
            </a:solidFill>
            <a:prstDash val="solid"/>
            <a:round/>
            <a:headEnd type="none" w="med" len="med"/>
            <a:tailEnd type="triangle" w="med" len="med"/>
          </a:ln>
        </p:spPr>
      </p:cxnSp>
      <p:sp>
        <p:nvSpPr>
          <p:cNvPr id="1169" name="Google Shape;1169;p91"/>
          <p:cNvSpPr/>
          <p:nvPr/>
        </p:nvSpPr>
        <p:spPr>
          <a:xfrm rot="-5400000">
            <a:off x="3050900" y="1743963"/>
            <a:ext cx="170100" cy="333000"/>
          </a:xfrm>
          <a:prstGeom prst="flowChartDelay">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0" name="Google Shape;1170;p91"/>
          <p:cNvSpPr/>
          <p:nvPr/>
        </p:nvSpPr>
        <p:spPr>
          <a:xfrm>
            <a:off x="3046900" y="1685626"/>
            <a:ext cx="177900" cy="178500"/>
          </a:xfrm>
          <a:prstGeom prst="ellipse">
            <a:avLst/>
          </a:prstGeom>
          <a:solidFill>
            <a:srgbClr val="FFD96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1" name="Google Shape;1171;p91"/>
          <p:cNvSpPr txBox="1"/>
          <p:nvPr/>
        </p:nvSpPr>
        <p:spPr>
          <a:xfrm>
            <a:off x="4812575" y="1594275"/>
            <a:ext cx="857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Mulish"/>
                <a:ea typeface="Mulish"/>
                <a:cs typeface="Mulish"/>
                <a:sym typeface="Mulish"/>
              </a:rPr>
              <a:t>Execute</a:t>
            </a:r>
            <a:endParaRPr sz="1000" b="1">
              <a:solidFill>
                <a:schemeClr val="dk1"/>
              </a:solidFill>
              <a:latin typeface="Mulish"/>
              <a:ea typeface="Mulish"/>
              <a:cs typeface="Mulish"/>
              <a:sym typeface="Mulish"/>
            </a:endParaRPr>
          </a:p>
          <a:p>
            <a:pPr marL="0" lvl="0" indent="0" algn="ctr" rtl="0">
              <a:spcBef>
                <a:spcPts val="0"/>
              </a:spcBef>
              <a:spcAft>
                <a:spcPts val="0"/>
              </a:spcAft>
              <a:buNone/>
            </a:pPr>
            <a:r>
              <a:rPr lang="en-GB" sz="1000" b="1">
                <a:solidFill>
                  <a:schemeClr val="dk1"/>
                </a:solidFill>
                <a:latin typeface="Mulish"/>
                <a:ea typeface="Mulish"/>
                <a:cs typeface="Mulish"/>
                <a:sym typeface="Mulish"/>
              </a:rPr>
              <a:t>Function</a:t>
            </a:r>
            <a:endParaRPr/>
          </a:p>
        </p:txBody>
      </p:sp>
      <p:sp>
        <p:nvSpPr>
          <p:cNvPr id="1172" name="Google Shape;1172;p91"/>
          <p:cNvSpPr/>
          <p:nvPr/>
        </p:nvSpPr>
        <p:spPr>
          <a:xfrm>
            <a:off x="2657975" y="3193325"/>
            <a:ext cx="3072900" cy="1496100"/>
          </a:xfrm>
          <a:prstGeom prst="roundRect">
            <a:avLst>
              <a:gd name="adj" fmla="val 16667"/>
            </a:avLst>
          </a:prstGeom>
          <a:noFill/>
          <a:ln w="9525" cap="flat" cmpd="sng">
            <a:solidFill>
              <a:srgbClr val="B45F0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3" name="Google Shape;1173;p91"/>
          <p:cNvSpPr txBox="1"/>
          <p:nvPr/>
        </p:nvSpPr>
        <p:spPr>
          <a:xfrm>
            <a:off x="2751500" y="3528275"/>
            <a:ext cx="768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tx1"/>
                </a:solidFill>
                <a:latin typeface="Mulish"/>
                <a:ea typeface="Mulish"/>
                <a:cs typeface="Mulish"/>
                <a:sym typeface="Mulish"/>
              </a:rPr>
              <a:t>Generate Final</a:t>
            </a:r>
            <a:endParaRPr sz="1000" b="1">
              <a:solidFill>
                <a:schemeClr val="tx1"/>
              </a:solidFill>
              <a:latin typeface="Mulish"/>
              <a:ea typeface="Mulish"/>
              <a:cs typeface="Mulish"/>
              <a:sym typeface="Mulish"/>
            </a:endParaRPr>
          </a:p>
          <a:p>
            <a:pPr marL="0" lvl="0" indent="0" algn="ctr" rtl="0">
              <a:spcBef>
                <a:spcPts val="0"/>
              </a:spcBef>
              <a:spcAft>
                <a:spcPts val="0"/>
              </a:spcAft>
              <a:buNone/>
            </a:pPr>
            <a:r>
              <a:rPr lang="en-GB" sz="1000" b="1">
                <a:solidFill>
                  <a:schemeClr val="tx1"/>
                </a:solidFill>
                <a:latin typeface="Mulish"/>
                <a:ea typeface="Mulish"/>
                <a:cs typeface="Mulish"/>
                <a:sym typeface="Mulish"/>
              </a:rPr>
              <a:t>Answer</a:t>
            </a:r>
            <a:endParaRPr sz="1000" b="1">
              <a:solidFill>
                <a:schemeClr val="tx1"/>
              </a:solidFill>
              <a:latin typeface="Mulish"/>
              <a:ea typeface="Mulish"/>
              <a:cs typeface="Mulish"/>
              <a:sym typeface="Mulish"/>
            </a:endParaRPr>
          </a:p>
        </p:txBody>
      </p:sp>
      <p:sp>
        <p:nvSpPr>
          <p:cNvPr id="1174" name="Google Shape;1174;p91"/>
          <p:cNvSpPr/>
          <p:nvPr/>
        </p:nvSpPr>
        <p:spPr>
          <a:xfrm>
            <a:off x="3567125" y="3371375"/>
            <a:ext cx="1295700" cy="1217400"/>
          </a:xfrm>
          <a:prstGeom prst="wedgeRoundRectCallout">
            <a:avLst>
              <a:gd name="adj1" fmla="val 62562"/>
              <a:gd name="adj2" fmla="val -28823"/>
              <a:gd name="adj3" fmla="val 0"/>
            </a:avLst>
          </a:prstGeom>
          <a:solidFill>
            <a:srgbClr val="FFC77F"/>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B1B1D"/>
                </a:solidFill>
                <a:latin typeface="Mulish"/>
                <a:ea typeface="Mulish"/>
                <a:cs typeface="Mulish"/>
                <a:sym typeface="Mulish"/>
              </a:rPr>
              <a:t>According to the information available, your transaction with ID S4D001 has been paid. Is there anything else I can assist you with ?</a:t>
            </a:r>
            <a:endParaRPr sz="800" b="1">
              <a:solidFill>
                <a:srgbClr val="1B1B1D"/>
              </a:solidFill>
              <a:latin typeface="Mulish"/>
              <a:ea typeface="Mulish"/>
              <a:cs typeface="Mulish"/>
              <a:sym typeface="Mulish"/>
            </a:endParaRPr>
          </a:p>
        </p:txBody>
      </p:sp>
      <p:pic>
        <p:nvPicPr>
          <p:cNvPr id="1175" name="Google Shape;1175;p91"/>
          <p:cNvPicPr preferRelativeResize="0"/>
          <p:nvPr/>
        </p:nvPicPr>
        <p:blipFill>
          <a:blip r:embed="rId4">
            <a:alphaModFix/>
          </a:blip>
          <a:stretch>
            <a:fillRect/>
          </a:stretch>
        </p:blipFill>
        <p:spPr>
          <a:xfrm>
            <a:off x="5108863" y="3371380"/>
            <a:ext cx="473500" cy="431782"/>
          </a:xfrm>
          <a:prstGeom prst="rect">
            <a:avLst/>
          </a:prstGeom>
          <a:noFill/>
          <a:ln>
            <a:noFill/>
          </a:ln>
        </p:spPr>
      </p:pic>
      <p:sp>
        <p:nvSpPr>
          <p:cNvPr id="1176" name="Google Shape;1176;p91"/>
          <p:cNvSpPr txBox="1"/>
          <p:nvPr/>
        </p:nvSpPr>
        <p:spPr>
          <a:xfrm>
            <a:off x="768723" y="1550760"/>
            <a:ext cx="1485825" cy="461635"/>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1200" dirty="0">
                <a:solidFill>
                  <a:srgbClr val="B45F06"/>
                </a:solidFill>
                <a:highlight>
                  <a:srgbClr val="FDFDFD"/>
                </a:highlight>
                <a:latin typeface="Mulish ExtraBold"/>
                <a:ea typeface="Mulish ExtraBold"/>
                <a:cs typeface="Mulish ExtraBold"/>
                <a:sym typeface="Mulish ExtraBold"/>
              </a:rPr>
              <a:t>Developer</a:t>
            </a:r>
            <a:endParaRPr dirty="0">
              <a:solidFill>
                <a:srgbClr val="B45F06"/>
              </a:solidFill>
              <a:latin typeface="Mulish ExtraBold"/>
              <a:ea typeface="Mulish ExtraBold"/>
              <a:cs typeface="Mulish ExtraBold"/>
              <a:sym typeface="Mulish ExtraBold"/>
            </a:endParaRPr>
          </a:p>
        </p:txBody>
      </p:sp>
      <p:sp>
        <p:nvSpPr>
          <p:cNvPr id="1177" name="Google Shape;1177;p91"/>
          <p:cNvSpPr txBox="1"/>
          <p:nvPr/>
        </p:nvSpPr>
        <p:spPr>
          <a:xfrm>
            <a:off x="1183435" y="3610775"/>
            <a:ext cx="6564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200">
                <a:solidFill>
                  <a:srgbClr val="B45F06"/>
                </a:solidFill>
                <a:highlight>
                  <a:srgbClr val="FDFDFD"/>
                </a:highlight>
                <a:latin typeface="Mulish ExtraBold"/>
                <a:ea typeface="Mulish ExtraBold"/>
                <a:cs typeface="Mulish ExtraBold"/>
                <a:sym typeface="Mulish ExtraBold"/>
              </a:rPr>
              <a:t>Model</a:t>
            </a:r>
            <a:endParaRPr>
              <a:solidFill>
                <a:srgbClr val="B45F06"/>
              </a:solidFill>
              <a:latin typeface="Mulish ExtraBold"/>
              <a:ea typeface="Mulish ExtraBold"/>
              <a:cs typeface="Mulish ExtraBold"/>
              <a:sym typeface="Mulish ExtraBold"/>
            </a:endParaRPr>
          </a:p>
        </p:txBody>
      </p:sp>
      <p:sp>
        <p:nvSpPr>
          <p:cNvPr id="1178" name="Google Shape;1178;p91"/>
          <p:cNvSpPr txBox="1"/>
          <p:nvPr/>
        </p:nvSpPr>
        <p:spPr>
          <a:xfrm>
            <a:off x="6307624" y="978825"/>
            <a:ext cx="1509300" cy="677100"/>
          </a:xfrm>
          <a:prstGeom prst="rect">
            <a:avLst/>
          </a:prstGeom>
          <a:noFill/>
          <a:ln w="9525" cap="flat" cmpd="sng">
            <a:solidFill>
              <a:srgbClr val="B45F06"/>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800" b="1">
                <a:solidFill>
                  <a:srgbClr val="783F04"/>
                </a:solidFill>
                <a:highlight>
                  <a:srgbClr val="FDFDFD"/>
                </a:highlight>
                <a:latin typeface="Mulish"/>
                <a:ea typeface="Mulish"/>
                <a:cs typeface="Mulish"/>
                <a:sym typeface="Mulish"/>
              </a:rPr>
              <a:t>Payment Status function executed with arg : transaction_id =</a:t>
            </a:r>
            <a:r>
              <a:rPr lang="en-GB" sz="800" b="1">
                <a:solidFill>
                  <a:srgbClr val="783F04"/>
                </a:solidFill>
                <a:latin typeface="Mulish"/>
                <a:ea typeface="Mulish"/>
                <a:cs typeface="Mulish"/>
                <a:sym typeface="Mulish"/>
              </a:rPr>
              <a:t>S4D001</a:t>
            </a:r>
            <a:r>
              <a:rPr lang="en-GB" sz="800" b="1">
                <a:solidFill>
                  <a:srgbClr val="783F04"/>
                </a:solidFill>
                <a:highlight>
                  <a:srgbClr val="FDFDFD"/>
                </a:highlight>
                <a:latin typeface="Mulish"/>
                <a:ea typeface="Mulish"/>
                <a:cs typeface="Mulish"/>
                <a:sym typeface="Mulish"/>
              </a:rPr>
              <a:t> </a:t>
            </a:r>
            <a:endParaRPr sz="800" b="1">
              <a:solidFill>
                <a:srgbClr val="783F04"/>
              </a:solidFill>
              <a:latin typeface="Mulish"/>
              <a:ea typeface="Mulish"/>
              <a:cs typeface="Mulish"/>
              <a:sym typeface="Mulish"/>
            </a:endParaRPr>
          </a:p>
        </p:txBody>
      </p:sp>
      <p:cxnSp>
        <p:nvCxnSpPr>
          <p:cNvPr id="1179" name="Google Shape;1179;p91"/>
          <p:cNvCxnSpPr>
            <a:stCxn id="1178" idx="1"/>
          </p:cNvCxnSpPr>
          <p:nvPr/>
        </p:nvCxnSpPr>
        <p:spPr>
          <a:xfrm flipH="1">
            <a:off x="4889824" y="1317375"/>
            <a:ext cx="1417800" cy="235800"/>
          </a:xfrm>
          <a:prstGeom prst="straightConnector1">
            <a:avLst/>
          </a:prstGeom>
          <a:noFill/>
          <a:ln w="9525" cap="flat" cmpd="sng">
            <a:solidFill>
              <a:srgbClr val="B45F06"/>
            </a:solidFill>
            <a:prstDash val="solid"/>
            <a:round/>
            <a:headEnd type="none" w="med" len="med"/>
            <a:tailEnd type="triangle" w="med" len="med"/>
          </a:ln>
        </p:spPr>
      </p:cxnSp>
      <p:sp>
        <p:nvSpPr>
          <p:cNvPr id="1180" name="Google Shape;1180;p91"/>
          <p:cNvSpPr txBox="1"/>
          <p:nvPr/>
        </p:nvSpPr>
        <p:spPr>
          <a:xfrm>
            <a:off x="6307624" y="1973775"/>
            <a:ext cx="1509300" cy="307800"/>
          </a:xfrm>
          <a:prstGeom prst="rect">
            <a:avLst/>
          </a:prstGeom>
          <a:noFill/>
          <a:ln w="9525" cap="flat" cmpd="sng">
            <a:solidFill>
              <a:srgbClr val="B45F06"/>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800" b="1">
                <a:solidFill>
                  <a:srgbClr val="783F04"/>
                </a:solidFill>
                <a:highlight>
                  <a:srgbClr val="FDFDFD"/>
                </a:highlight>
                <a:latin typeface="Mulish"/>
                <a:ea typeface="Mulish"/>
                <a:cs typeface="Mulish"/>
                <a:sym typeface="Mulish"/>
              </a:rPr>
              <a:t>Output = ‘Paid’</a:t>
            </a:r>
            <a:endParaRPr sz="800" b="1">
              <a:solidFill>
                <a:srgbClr val="783F04"/>
              </a:solidFill>
              <a:latin typeface="Mulish"/>
              <a:ea typeface="Mulish"/>
              <a:cs typeface="Mulish"/>
              <a:sym typeface="Mulish"/>
            </a:endParaRPr>
          </a:p>
        </p:txBody>
      </p:sp>
      <p:cxnSp>
        <p:nvCxnSpPr>
          <p:cNvPr id="1181" name="Google Shape;1181;p91"/>
          <p:cNvCxnSpPr>
            <a:stCxn id="1180" idx="1"/>
          </p:cNvCxnSpPr>
          <p:nvPr/>
        </p:nvCxnSpPr>
        <p:spPr>
          <a:xfrm flipH="1">
            <a:off x="4936324" y="2127675"/>
            <a:ext cx="1371300" cy="6300"/>
          </a:xfrm>
          <a:prstGeom prst="straightConnector1">
            <a:avLst/>
          </a:prstGeom>
          <a:noFill/>
          <a:ln w="9525" cap="flat" cmpd="sng">
            <a:solidFill>
              <a:srgbClr val="B45F06"/>
            </a:solidFill>
            <a:prstDash val="solid"/>
            <a:round/>
            <a:headEnd type="none" w="med" len="med"/>
            <a:tailEnd type="triangle" w="med" len="med"/>
          </a:ln>
        </p:spPr>
      </p:cxnSp>
      <p:sp>
        <p:nvSpPr>
          <p:cNvPr id="1182" name="Google Shape;1182;p91"/>
          <p:cNvSpPr txBox="1"/>
          <p:nvPr/>
        </p:nvSpPr>
        <p:spPr>
          <a:xfrm>
            <a:off x="6095674" y="3912275"/>
            <a:ext cx="1509300" cy="307800"/>
          </a:xfrm>
          <a:prstGeom prst="rect">
            <a:avLst/>
          </a:prstGeom>
          <a:noFill/>
          <a:ln w="9525" cap="flat" cmpd="sng">
            <a:solidFill>
              <a:srgbClr val="B45F06"/>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800" b="1">
                <a:solidFill>
                  <a:srgbClr val="783F04"/>
                </a:solidFill>
                <a:highlight>
                  <a:srgbClr val="FDFDFD"/>
                </a:highlight>
                <a:latin typeface="Mulish"/>
                <a:ea typeface="Mulish"/>
                <a:cs typeface="Mulish"/>
                <a:sym typeface="Mulish"/>
              </a:rPr>
              <a:t>Model’s Final Response</a:t>
            </a:r>
            <a:endParaRPr sz="800" b="1">
              <a:solidFill>
                <a:srgbClr val="783F04"/>
              </a:solidFill>
              <a:latin typeface="Mulish"/>
              <a:ea typeface="Mulish"/>
              <a:cs typeface="Mulish"/>
              <a:sym typeface="Mulish"/>
            </a:endParaRPr>
          </a:p>
        </p:txBody>
      </p:sp>
      <p:cxnSp>
        <p:nvCxnSpPr>
          <p:cNvPr id="1183" name="Google Shape;1183;p91"/>
          <p:cNvCxnSpPr>
            <a:stCxn id="1182" idx="1"/>
          </p:cNvCxnSpPr>
          <p:nvPr/>
        </p:nvCxnSpPr>
        <p:spPr>
          <a:xfrm rot="10800000">
            <a:off x="4998574" y="4054475"/>
            <a:ext cx="1097100" cy="11700"/>
          </a:xfrm>
          <a:prstGeom prst="straightConnector1">
            <a:avLst/>
          </a:prstGeom>
          <a:noFill/>
          <a:ln w="9525" cap="flat" cmpd="sng">
            <a:solidFill>
              <a:srgbClr val="B45F06"/>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7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5">
          <a:extLst>
            <a:ext uri="{FF2B5EF4-FFF2-40B4-BE49-F238E27FC236}">
              <a16:creationId xmlns:a16="http://schemas.microsoft.com/office/drawing/2014/main" id="{66734122-4736-F0B3-7E55-14ABA74F6477}"/>
            </a:ext>
          </a:extLst>
        </p:cNvPr>
        <p:cNvGrpSpPr/>
        <p:nvPr/>
      </p:nvGrpSpPr>
      <p:grpSpPr>
        <a:xfrm>
          <a:off x="0" y="0"/>
          <a:ext cx="0" cy="0"/>
          <a:chOff x="0" y="0"/>
          <a:chExt cx="0" cy="0"/>
        </a:xfrm>
      </p:grpSpPr>
      <p:sp>
        <p:nvSpPr>
          <p:cNvPr id="796" name="Google Shape;796;p65">
            <a:extLst>
              <a:ext uri="{FF2B5EF4-FFF2-40B4-BE49-F238E27FC236}">
                <a16:creationId xmlns:a16="http://schemas.microsoft.com/office/drawing/2014/main" id="{23C92078-A1C4-1586-32B2-5FC1FD0FB572}"/>
              </a:ext>
            </a:extLst>
          </p:cNvPr>
          <p:cNvSpPr txBox="1"/>
          <p:nvPr/>
        </p:nvSpPr>
        <p:spPr>
          <a:xfrm>
            <a:off x="1905215" y="1709991"/>
            <a:ext cx="5552131" cy="17235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5000" b="1" dirty="0">
                <a:solidFill>
                  <a:schemeClr val="dk1"/>
                </a:solidFill>
                <a:latin typeface="Times New Roman" panose="02020603050405020304" pitchFamily="18" charset="0"/>
                <a:ea typeface="Quattrocento Sans"/>
                <a:cs typeface="Times New Roman" panose="02020603050405020304" pitchFamily="18" charset="0"/>
                <a:sym typeface="Quattrocento Sans"/>
              </a:rPr>
              <a:t>Prompt Optimization</a:t>
            </a:r>
            <a:endParaRPr sz="50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9612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193C45-586C-5CCC-05AC-925FE0AB5D2A}"/>
              </a:ext>
            </a:extLst>
          </p:cNvPr>
          <p:cNvSpPr>
            <a:spLocks noGrp="1"/>
          </p:cNvSpPr>
          <p:nvPr>
            <p:ph type="title"/>
          </p:nvPr>
        </p:nvSpPr>
        <p:spPr>
          <a:xfrm>
            <a:off x="788778" y="420428"/>
            <a:ext cx="2808000" cy="430362"/>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US" dirty="0">
                <a:latin typeface="Times New Roman" panose="02020603050405020304" pitchFamily="18" charset="0"/>
                <a:cs typeface="Times New Roman" panose="02020603050405020304" pitchFamily="18" charset="0"/>
              </a:rPr>
              <a:t>Prompt Engineering</a:t>
            </a:r>
          </a:p>
        </p:txBody>
      </p:sp>
      <p:sp>
        <p:nvSpPr>
          <p:cNvPr id="5" name="Text Placeholder 4">
            <a:extLst>
              <a:ext uri="{FF2B5EF4-FFF2-40B4-BE49-F238E27FC236}">
                <a16:creationId xmlns:a16="http://schemas.microsoft.com/office/drawing/2014/main" id="{A81F6C07-A086-D303-16A2-3389190F761D}"/>
              </a:ext>
            </a:extLst>
          </p:cNvPr>
          <p:cNvSpPr>
            <a:spLocks noGrp="1"/>
          </p:cNvSpPr>
          <p:nvPr>
            <p:ph type="body" idx="1"/>
          </p:nvPr>
        </p:nvSpPr>
        <p:spPr>
          <a:xfrm>
            <a:off x="788778" y="1103353"/>
            <a:ext cx="2808000" cy="860619"/>
          </a:xfrm>
        </p:spPr>
        <p:style>
          <a:lnRef idx="2">
            <a:schemeClr val="accent4"/>
          </a:lnRef>
          <a:fillRef idx="1">
            <a:schemeClr val="lt1"/>
          </a:fillRef>
          <a:effectRef idx="0">
            <a:schemeClr val="accent4"/>
          </a:effectRef>
          <a:fontRef idx="minor">
            <a:schemeClr val="dk1"/>
          </a:fontRef>
        </p:style>
        <p:txBody>
          <a:bodyPr/>
          <a:lstStyle/>
          <a:p>
            <a:pPr algn="just"/>
            <a:r>
              <a:rPr lang="en-IN" dirty="0">
                <a:solidFill>
                  <a:schemeClr val="tx1"/>
                </a:solidFill>
                <a:latin typeface="Times New Roman" panose="02020603050405020304" pitchFamily="18" charset="0"/>
                <a:cs typeface="Times New Roman" panose="02020603050405020304" pitchFamily="18" charset="0"/>
              </a:rPr>
              <a:t>Design of a prompt structure from scratch</a:t>
            </a:r>
          </a:p>
          <a:p>
            <a:pPr algn="just"/>
            <a:r>
              <a:rPr lang="en-IN" dirty="0">
                <a:solidFill>
                  <a:schemeClr val="tx1"/>
                </a:solidFill>
                <a:latin typeface="Times New Roman" panose="02020603050405020304" pitchFamily="18" charset="0"/>
                <a:cs typeface="Times New Roman" panose="02020603050405020304" pitchFamily="18" charset="0"/>
              </a:rPr>
              <a:t>Using prompting techniques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Title 3">
            <a:extLst>
              <a:ext uri="{FF2B5EF4-FFF2-40B4-BE49-F238E27FC236}">
                <a16:creationId xmlns:a16="http://schemas.microsoft.com/office/drawing/2014/main" id="{3038F5EE-F584-D2B1-C9F3-2900D6473927}"/>
              </a:ext>
            </a:extLst>
          </p:cNvPr>
          <p:cNvSpPr txBox="1">
            <a:spLocks/>
          </p:cNvSpPr>
          <p:nvPr/>
        </p:nvSpPr>
        <p:spPr>
          <a:xfrm>
            <a:off x="5075857" y="420428"/>
            <a:ext cx="2808000" cy="4303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b"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dirty="0">
                <a:latin typeface="Times New Roman" panose="02020603050405020304" pitchFamily="18" charset="0"/>
                <a:cs typeface="Times New Roman" panose="02020603050405020304" pitchFamily="18" charset="0"/>
              </a:rPr>
              <a:t>Prompt Optimization</a:t>
            </a:r>
          </a:p>
        </p:txBody>
      </p:sp>
      <p:sp>
        <p:nvSpPr>
          <p:cNvPr id="7" name="Text Placeholder 4">
            <a:extLst>
              <a:ext uri="{FF2B5EF4-FFF2-40B4-BE49-F238E27FC236}">
                <a16:creationId xmlns:a16="http://schemas.microsoft.com/office/drawing/2014/main" id="{88DF9DB0-7E08-CB3D-7F34-CF255CE18996}"/>
              </a:ext>
            </a:extLst>
          </p:cNvPr>
          <p:cNvSpPr txBox="1">
            <a:spLocks/>
          </p:cNvSpPr>
          <p:nvPr/>
        </p:nvSpPr>
        <p:spPr>
          <a:xfrm>
            <a:off x="5075857" y="1103352"/>
            <a:ext cx="2808000" cy="860619"/>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algn="just"/>
            <a:r>
              <a:rPr lang="en-IN" dirty="0">
                <a:solidFill>
                  <a:schemeClr val="tx1"/>
                </a:solidFill>
                <a:latin typeface="Times New Roman" panose="02020603050405020304" pitchFamily="18" charset="0"/>
                <a:cs typeface="Times New Roman" panose="02020603050405020304" pitchFamily="18" charset="0"/>
              </a:rPr>
              <a:t>Refinement and tuning of an existing or original prompt</a:t>
            </a:r>
          </a:p>
          <a:p>
            <a:pPr algn="just"/>
            <a:r>
              <a:rPr lang="en-IN" dirty="0">
                <a:solidFill>
                  <a:schemeClr val="tx1"/>
                </a:solidFill>
                <a:latin typeface="Times New Roman" panose="02020603050405020304" pitchFamily="18" charset="0"/>
                <a:cs typeface="Times New Roman" panose="02020603050405020304" pitchFamily="18" charset="0"/>
              </a:rPr>
              <a:t>To improve performance across multiple runs or datasets</a:t>
            </a:r>
          </a:p>
        </p:txBody>
      </p:sp>
      <p:sp>
        <p:nvSpPr>
          <p:cNvPr id="8" name="Text Placeholder 4">
            <a:extLst>
              <a:ext uri="{FF2B5EF4-FFF2-40B4-BE49-F238E27FC236}">
                <a16:creationId xmlns:a16="http://schemas.microsoft.com/office/drawing/2014/main" id="{1A487AA2-10AA-1D9E-CEC7-A6093342B503}"/>
              </a:ext>
            </a:extLst>
          </p:cNvPr>
          <p:cNvSpPr txBox="1">
            <a:spLocks/>
          </p:cNvSpPr>
          <p:nvPr/>
        </p:nvSpPr>
        <p:spPr>
          <a:xfrm>
            <a:off x="788778" y="2216535"/>
            <a:ext cx="2808000" cy="860619"/>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algn="just"/>
            <a:r>
              <a:rPr lang="en-IN" dirty="0">
                <a:solidFill>
                  <a:schemeClr val="tx1"/>
                </a:solidFill>
                <a:latin typeface="Times New Roman" panose="02020603050405020304" pitchFamily="18" charset="0"/>
                <a:cs typeface="Times New Roman" panose="02020603050405020304" pitchFamily="18" charset="0"/>
              </a:rPr>
              <a:t>Involves the strategic use of few-shot examples, formatting and </a:t>
            </a:r>
            <a:r>
              <a:rPr lang="en-IN" dirty="0" err="1">
                <a:solidFill>
                  <a:schemeClr val="tx1"/>
                </a:solidFill>
                <a:latin typeface="Times New Roman" panose="02020603050405020304" pitchFamily="18" charset="0"/>
                <a:cs typeface="Times New Roman" panose="02020603050405020304" pitchFamily="18" charset="0"/>
              </a:rPr>
              <a:t>metaprompts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9" name="Text Placeholder 4">
            <a:extLst>
              <a:ext uri="{FF2B5EF4-FFF2-40B4-BE49-F238E27FC236}">
                <a16:creationId xmlns:a16="http://schemas.microsoft.com/office/drawing/2014/main" id="{03AC1087-758A-C4C1-0B47-EF2AEA14370E}"/>
              </a:ext>
            </a:extLst>
          </p:cNvPr>
          <p:cNvSpPr txBox="1">
            <a:spLocks/>
          </p:cNvSpPr>
          <p:nvPr/>
        </p:nvSpPr>
        <p:spPr>
          <a:xfrm>
            <a:off x="5075857" y="2216533"/>
            <a:ext cx="2808000" cy="860619"/>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algn="just"/>
            <a:r>
              <a:rPr lang="en-IN" dirty="0">
                <a:solidFill>
                  <a:schemeClr val="tx1"/>
                </a:solidFill>
                <a:latin typeface="Times New Roman" panose="02020603050405020304" pitchFamily="18" charset="0"/>
                <a:cs typeface="Times New Roman" panose="02020603050405020304" pitchFamily="18" charset="0"/>
              </a:rPr>
              <a:t>Focuses on iterative testing, output evaluation and improvement by using </a:t>
            </a:r>
            <a:r>
              <a:rPr lang="en-IN" b="1" dirty="0">
                <a:solidFill>
                  <a:schemeClr val="tx1"/>
                </a:solidFill>
                <a:latin typeface="Times New Roman" panose="02020603050405020304" pitchFamily="18" charset="0"/>
                <a:cs typeface="Times New Roman" panose="02020603050405020304" pitchFamily="18" charset="0"/>
              </a:rPr>
              <a:t>evaluation metrics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F3C6882-445E-EB35-CE45-CDC9498A9306}"/>
              </a:ext>
            </a:extLst>
          </p:cNvPr>
          <p:cNvSpPr txBox="1"/>
          <p:nvPr/>
        </p:nvSpPr>
        <p:spPr>
          <a:xfrm>
            <a:off x="6479857" y="4858247"/>
            <a:ext cx="2611612" cy="215444"/>
          </a:xfrm>
          <a:prstGeom prst="rect">
            <a:avLst/>
          </a:prstGeom>
          <a:noFill/>
        </p:spPr>
        <p:txBody>
          <a:bodyPr wrap="none" rtlCol="0">
            <a:spAutoFit/>
          </a:bodyPr>
          <a:lstStyle/>
          <a:p>
            <a:r>
              <a:rPr lang="en-US" sz="800" dirty="0"/>
              <a:t>https://</a:t>
            </a:r>
            <a:r>
              <a:rPr lang="en-US" sz="800" dirty="0" err="1"/>
              <a:t>www.ibm.com</a:t>
            </a:r>
            <a:r>
              <a:rPr lang="en-US" sz="800" dirty="0"/>
              <a:t>/think/topics/prompt-optimization</a:t>
            </a:r>
          </a:p>
        </p:txBody>
      </p:sp>
    </p:spTree>
    <p:extLst>
      <p:ext uri="{BB962C8B-B14F-4D97-AF65-F5344CB8AC3E}">
        <p14:creationId xmlns:p14="http://schemas.microsoft.com/office/powerpoint/2010/main" val="396736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p:nvPr/>
        </p:nvSpPr>
        <p:spPr>
          <a:xfrm>
            <a:off x="1948650" y="1740600"/>
            <a:ext cx="5544900" cy="13545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3800" dirty="0">
                <a:solidFill>
                  <a:schemeClr val="dk1"/>
                </a:solidFill>
                <a:latin typeface="Mulish SemiBold"/>
                <a:ea typeface="Mulish SemiBold"/>
                <a:cs typeface="Mulish SemiBold"/>
                <a:sym typeface="Mulish SemiBold"/>
              </a:rPr>
              <a:t>Common LLM Inference terms</a:t>
            </a:r>
            <a:endParaRPr sz="3800" dirty="0">
              <a:solidFill>
                <a:schemeClr val="dk1"/>
              </a:solidFill>
              <a:latin typeface="Mulish SemiBold"/>
              <a:ea typeface="Mulish SemiBold"/>
              <a:cs typeface="Mulish SemiBold"/>
              <a:sym typeface="Mulish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00DE73-13C7-6F4B-BEB9-DC678DEB19F3}"/>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Why Prompt Optimization is necessary?</a:t>
            </a:r>
          </a:p>
        </p:txBody>
      </p:sp>
      <p:sp>
        <p:nvSpPr>
          <p:cNvPr id="5" name="Text Placeholder 4">
            <a:extLst>
              <a:ext uri="{FF2B5EF4-FFF2-40B4-BE49-F238E27FC236}">
                <a16:creationId xmlns:a16="http://schemas.microsoft.com/office/drawing/2014/main" id="{A9D52438-0274-F121-5339-150E25906570}"/>
              </a:ext>
            </a:extLst>
          </p:cNvPr>
          <p:cNvSpPr>
            <a:spLocks noGrp="1"/>
          </p:cNvSpPr>
          <p:nvPr>
            <p:ph type="body" idx="1"/>
          </p:nvPr>
        </p:nvSpPr>
        <p:spPr/>
        <p:txBody>
          <a:bodyPr>
            <a:normAutofit/>
          </a:bodyPr>
          <a:lstStyle/>
          <a:p>
            <a:r>
              <a:rPr lang="en-IN" sz="1400" dirty="0">
                <a:solidFill>
                  <a:schemeClr val="tx1"/>
                </a:solidFill>
                <a:latin typeface="Times New Roman" panose="02020603050405020304" pitchFamily="18" charset="0"/>
                <a:cs typeface="Times New Roman" panose="02020603050405020304" pitchFamily="18" charset="0"/>
              </a:rPr>
              <a:t>Helps to leverage the full potential of large language models (LLMs) across varied domains</a:t>
            </a:r>
          </a:p>
          <a:p>
            <a:endParaRPr lang="en-IN" sz="1400" dirty="0">
              <a:solidFill>
                <a:schemeClr val="tx1"/>
              </a:solidFill>
              <a:latin typeface="Times New Roman" panose="02020603050405020304" pitchFamily="18" charset="0"/>
              <a:cs typeface="Times New Roman" panose="02020603050405020304" pitchFamily="18" charset="0"/>
            </a:endParaRPr>
          </a:p>
          <a:p>
            <a:r>
              <a:rPr lang="en-IN" sz="1400" dirty="0">
                <a:solidFill>
                  <a:schemeClr val="tx1"/>
                </a:solidFill>
                <a:latin typeface="Times New Roman" panose="02020603050405020304" pitchFamily="18" charset="0"/>
                <a:cs typeface="Times New Roman" panose="02020603050405020304" pitchFamily="18" charset="0"/>
              </a:rPr>
              <a:t>Data-driven optimization can significantly enhance </a:t>
            </a:r>
            <a:r>
              <a:rPr lang="en-IN" sz="1400" dirty="0">
                <a:solidFill>
                  <a:srgbClr val="C00000"/>
                </a:solidFill>
                <a:latin typeface="Times New Roman" panose="02020603050405020304" pitchFamily="18" charset="0"/>
                <a:cs typeface="Times New Roman" panose="02020603050405020304" pitchFamily="18" charset="0"/>
              </a:rPr>
              <a:t>task performance </a:t>
            </a:r>
            <a:r>
              <a:rPr lang="en-IN" sz="1400" dirty="0">
                <a:solidFill>
                  <a:schemeClr val="tx1"/>
                </a:solidFill>
                <a:latin typeface="Times New Roman" panose="02020603050405020304" pitchFamily="18" charset="0"/>
                <a:cs typeface="Times New Roman" panose="02020603050405020304" pitchFamily="18" charset="0"/>
              </a:rPr>
              <a:t>and </a:t>
            </a:r>
            <a:r>
              <a:rPr lang="en-IN" sz="1400" dirty="0">
                <a:solidFill>
                  <a:srgbClr val="C00000"/>
                </a:solidFill>
                <a:latin typeface="Times New Roman" panose="02020603050405020304" pitchFamily="18" charset="0"/>
                <a:cs typeface="Times New Roman" panose="02020603050405020304" pitchFamily="18" charset="0"/>
              </a:rPr>
              <a:t>reliability</a:t>
            </a:r>
            <a:r>
              <a:rPr lang="en-IN" sz="1400" dirty="0">
                <a:solidFill>
                  <a:schemeClr val="tx1"/>
                </a:solidFill>
                <a:latin typeface="Times New Roman" panose="02020603050405020304" pitchFamily="18" charset="0"/>
                <a:cs typeface="Times New Roman" panose="02020603050405020304" pitchFamily="18" charset="0"/>
              </a:rPr>
              <a:t>—especially in contexts involving nuanced reasoning or domain-specific accuracy</a:t>
            </a:r>
          </a:p>
          <a:p>
            <a:endParaRPr lang="en-IN" sz="1400" dirty="0">
              <a:solidFill>
                <a:schemeClr val="tx1"/>
              </a:solidFill>
              <a:latin typeface="Times New Roman" panose="02020603050405020304" pitchFamily="18" charset="0"/>
              <a:cs typeface="Times New Roman" panose="02020603050405020304" pitchFamily="18" charset="0"/>
            </a:endParaRPr>
          </a:p>
          <a:p>
            <a:r>
              <a:rPr lang="en-IN" sz="1400" dirty="0">
                <a:solidFill>
                  <a:schemeClr val="tx1"/>
                </a:solidFill>
                <a:latin typeface="Times New Roman" panose="02020603050405020304" pitchFamily="18" charset="0"/>
                <a:cs typeface="Times New Roman" panose="02020603050405020304" pitchFamily="18" charset="0"/>
              </a:rPr>
              <a:t>Not only improve the quality of model outputs but also help for developing scalable and reproducible AI applications</a:t>
            </a:r>
          </a:p>
          <a:p>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39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6FEFA-2646-78F7-B77C-7D7CCC80F9D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D8E1A74-C63F-6537-85B2-0852DB96C1FE}"/>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Why Prompt Optimization is necessary?</a:t>
            </a:r>
          </a:p>
        </p:txBody>
      </p:sp>
      <p:sp>
        <p:nvSpPr>
          <p:cNvPr id="5" name="Text Placeholder 4">
            <a:extLst>
              <a:ext uri="{FF2B5EF4-FFF2-40B4-BE49-F238E27FC236}">
                <a16:creationId xmlns:a16="http://schemas.microsoft.com/office/drawing/2014/main" id="{6F05B8DA-E9A1-7FE1-D445-6BDA439B5EB9}"/>
              </a:ext>
            </a:extLst>
          </p:cNvPr>
          <p:cNvSpPr>
            <a:spLocks noGrp="1"/>
          </p:cNvSpPr>
          <p:nvPr>
            <p:ph type="body" idx="1"/>
          </p:nvPr>
        </p:nvSpPr>
        <p:spPr/>
        <p:txBody>
          <a:bodyPr>
            <a:normAutofit/>
          </a:bodyPr>
          <a:lstStyle/>
          <a:p>
            <a:pPr algn="just"/>
            <a:r>
              <a:rPr lang="en-IN" sz="1400" dirty="0">
                <a:solidFill>
                  <a:schemeClr val="tx1"/>
                </a:solidFill>
                <a:latin typeface="Times New Roman" panose="02020603050405020304" pitchFamily="18" charset="0"/>
                <a:cs typeface="Times New Roman" panose="02020603050405020304" pitchFamily="18" charset="0"/>
              </a:rPr>
              <a:t>Beyond output quality, optimization has measurable impacts on </a:t>
            </a:r>
            <a:r>
              <a:rPr lang="en-IN" sz="1400" dirty="0">
                <a:solidFill>
                  <a:srgbClr val="C00000"/>
                </a:solidFill>
                <a:latin typeface="Times New Roman" panose="02020603050405020304" pitchFamily="18" charset="0"/>
                <a:cs typeface="Times New Roman" panose="02020603050405020304" pitchFamily="18" charset="0"/>
              </a:rPr>
              <a:t>performance efficiency</a:t>
            </a:r>
          </a:p>
          <a:p>
            <a:pPr lvl="1" algn="just"/>
            <a:r>
              <a:rPr lang="en-IN" dirty="0">
                <a:solidFill>
                  <a:schemeClr val="tx1"/>
                </a:solidFill>
                <a:latin typeface="Times New Roman" panose="02020603050405020304" pitchFamily="18" charset="0"/>
                <a:cs typeface="Times New Roman" panose="02020603050405020304" pitchFamily="18" charset="0"/>
              </a:rPr>
              <a:t>Enhances relevance while minimizing unnecessary token usage</a:t>
            </a:r>
          </a:p>
          <a:p>
            <a:pPr lvl="1" algn="just"/>
            <a:r>
              <a:rPr lang="en-IN" dirty="0">
                <a:solidFill>
                  <a:schemeClr val="tx1"/>
                </a:solidFill>
                <a:latin typeface="Times New Roman" panose="02020603050405020304" pitchFamily="18" charset="0"/>
                <a:cs typeface="Times New Roman" panose="02020603050405020304" pitchFamily="18" charset="0"/>
              </a:rPr>
              <a:t>Translates directly to better resource utilization, lower latency and reduced API costs</a:t>
            </a:r>
          </a:p>
          <a:p>
            <a:pPr algn="just"/>
            <a:endParaRPr lang="en-IN" sz="1400" dirty="0">
              <a:solidFill>
                <a:schemeClr val="tx1"/>
              </a:solidFill>
              <a:latin typeface="Times New Roman" panose="02020603050405020304" pitchFamily="18" charset="0"/>
              <a:cs typeface="Times New Roman" panose="02020603050405020304" pitchFamily="18" charset="0"/>
            </a:endParaRPr>
          </a:p>
          <a:p>
            <a:pPr algn="just"/>
            <a:r>
              <a:rPr lang="en-IN" sz="1400" dirty="0">
                <a:solidFill>
                  <a:schemeClr val="tx1"/>
                </a:solidFill>
                <a:latin typeface="Times New Roman" panose="02020603050405020304" pitchFamily="18" charset="0"/>
                <a:cs typeface="Times New Roman" panose="02020603050405020304" pitchFamily="18" charset="0"/>
              </a:rPr>
              <a:t>From a </a:t>
            </a:r>
            <a:r>
              <a:rPr lang="en-IN" sz="1400" dirty="0">
                <a:solidFill>
                  <a:srgbClr val="C00000"/>
                </a:solidFill>
                <a:latin typeface="Times New Roman" panose="02020603050405020304" pitchFamily="18" charset="0"/>
                <a:cs typeface="Times New Roman" panose="02020603050405020304" pitchFamily="18" charset="0"/>
              </a:rPr>
              <a:t>reasoning perspective</a:t>
            </a:r>
            <a:r>
              <a:rPr lang="en-IN" sz="1400" dirty="0">
                <a:solidFill>
                  <a:schemeClr val="tx1"/>
                </a:solidFill>
                <a:latin typeface="Times New Roman" panose="02020603050405020304" pitchFamily="18" charset="0"/>
                <a:cs typeface="Times New Roman" panose="02020603050405020304" pitchFamily="18" charset="0"/>
              </a:rPr>
              <a:t>, prompt structure matters greatly</a:t>
            </a:r>
          </a:p>
          <a:p>
            <a:pPr algn="just"/>
            <a:endParaRPr lang="en-IN" sz="1400" dirty="0">
              <a:solidFill>
                <a:schemeClr val="tx1"/>
              </a:solidFill>
              <a:latin typeface="Times New Roman" panose="02020603050405020304" pitchFamily="18" charset="0"/>
              <a:cs typeface="Times New Roman" panose="02020603050405020304" pitchFamily="18" charset="0"/>
            </a:endParaRPr>
          </a:p>
          <a:p>
            <a:pPr algn="just"/>
            <a:r>
              <a:rPr lang="en-IN" sz="1400" dirty="0">
                <a:solidFill>
                  <a:schemeClr val="tx1"/>
                </a:solidFill>
                <a:latin typeface="Times New Roman" panose="02020603050405020304" pitchFamily="18" charset="0"/>
                <a:cs typeface="Times New Roman" panose="02020603050405020304" pitchFamily="18" charset="0"/>
              </a:rPr>
              <a:t>Foundational practice for generating </a:t>
            </a:r>
            <a:r>
              <a:rPr lang="en-IN" sz="1400" dirty="0">
                <a:solidFill>
                  <a:srgbClr val="C00000"/>
                </a:solidFill>
                <a:latin typeface="Times New Roman" panose="02020603050405020304" pitchFamily="18" charset="0"/>
                <a:cs typeface="Times New Roman" panose="02020603050405020304" pitchFamily="18" charset="0"/>
              </a:rPr>
              <a:t>accurate, efficient and aligned outputs</a:t>
            </a:r>
            <a:r>
              <a:rPr lang="en-IN" sz="1400" dirty="0">
                <a:solidFill>
                  <a:schemeClr val="tx1"/>
                </a:solidFill>
                <a:latin typeface="Times New Roman" panose="02020603050405020304" pitchFamily="18" charset="0"/>
                <a:cs typeface="Times New Roman" panose="02020603050405020304" pitchFamily="18" charset="0"/>
              </a:rPr>
              <a:t> from LLMs in real-world applications</a:t>
            </a:r>
          </a:p>
          <a:p>
            <a:pPr algn="just"/>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82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5">
          <a:extLst>
            <a:ext uri="{FF2B5EF4-FFF2-40B4-BE49-F238E27FC236}">
              <a16:creationId xmlns:a16="http://schemas.microsoft.com/office/drawing/2014/main" id="{5812C79A-F93A-0566-4A63-3E824BC081C6}"/>
            </a:ext>
          </a:extLst>
        </p:cNvPr>
        <p:cNvGrpSpPr/>
        <p:nvPr/>
      </p:nvGrpSpPr>
      <p:grpSpPr>
        <a:xfrm>
          <a:off x="0" y="0"/>
          <a:ext cx="0" cy="0"/>
          <a:chOff x="0" y="0"/>
          <a:chExt cx="0" cy="0"/>
        </a:xfrm>
      </p:grpSpPr>
      <p:sp>
        <p:nvSpPr>
          <p:cNvPr id="796" name="Google Shape;796;p65">
            <a:extLst>
              <a:ext uri="{FF2B5EF4-FFF2-40B4-BE49-F238E27FC236}">
                <a16:creationId xmlns:a16="http://schemas.microsoft.com/office/drawing/2014/main" id="{BA0A5563-1AA6-5D3B-043B-670A2BCC1CD1}"/>
              </a:ext>
            </a:extLst>
          </p:cNvPr>
          <p:cNvSpPr txBox="1"/>
          <p:nvPr/>
        </p:nvSpPr>
        <p:spPr>
          <a:xfrm>
            <a:off x="1913166" y="1869936"/>
            <a:ext cx="5552131" cy="17235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5000" b="1" dirty="0">
                <a:solidFill>
                  <a:schemeClr val="dk1"/>
                </a:solidFill>
                <a:latin typeface="Times New Roman" panose="02020603050405020304" pitchFamily="18" charset="0"/>
                <a:ea typeface="Quattrocento Sans"/>
                <a:cs typeface="Times New Roman" panose="02020603050405020304" pitchFamily="18" charset="0"/>
                <a:sym typeface="Quattrocento Sans"/>
              </a:rPr>
              <a:t>Optimization Techniques (Basic)</a:t>
            </a:r>
            <a:endParaRPr sz="50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056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B721-8DA9-04D4-0FA1-0373152FABDC}"/>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925E8397-0206-8581-0586-1CE143600442}"/>
              </a:ext>
            </a:extLst>
          </p:cNvPr>
          <p:cNvSpPr>
            <a:spLocks noGrp="1"/>
          </p:cNvSpPr>
          <p:nvPr>
            <p:ph type="body" idx="1"/>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Be Specific and Direct</a:t>
            </a:r>
          </a:p>
          <a:p>
            <a:pPr lvl="1"/>
            <a:r>
              <a:rPr lang="en-US" b="1" dirty="0">
                <a:solidFill>
                  <a:srgbClr val="0070C0"/>
                </a:solidFill>
                <a:latin typeface="Times New Roman" panose="02020603050405020304" pitchFamily="18" charset="0"/>
                <a:cs typeface="Times New Roman" panose="02020603050405020304" pitchFamily="18" charset="0"/>
              </a:rPr>
              <a:t>Prompt:</a:t>
            </a:r>
          </a:p>
          <a:p>
            <a:pPr lvl="2"/>
            <a:r>
              <a:rPr lang="en-US" dirty="0">
                <a:solidFill>
                  <a:schemeClr val="tx1"/>
                </a:solidFill>
                <a:latin typeface="Times New Roman" panose="02020603050405020304" pitchFamily="18" charset="0"/>
                <a:cs typeface="Times New Roman" panose="02020603050405020304" pitchFamily="18" charset="0"/>
              </a:rPr>
              <a:t>“Tell me about hepatomegaly”</a:t>
            </a:r>
          </a:p>
          <a:p>
            <a:pPr lvl="1"/>
            <a:endParaRPr lang="en-US" dirty="0">
              <a:solidFill>
                <a:schemeClr val="tx1"/>
              </a:solidFill>
              <a:latin typeface="Times New Roman" panose="02020603050405020304" pitchFamily="18" charset="0"/>
              <a:cs typeface="Times New Roman" panose="02020603050405020304" pitchFamily="18" charset="0"/>
            </a:endParaRPr>
          </a:p>
          <a:p>
            <a:pPr lvl="1"/>
            <a:r>
              <a:rPr lang="en-US" b="1" dirty="0">
                <a:solidFill>
                  <a:srgbClr val="0070C0"/>
                </a:solidFill>
                <a:latin typeface="Times New Roman" panose="02020603050405020304" pitchFamily="18" charset="0"/>
                <a:cs typeface="Times New Roman" panose="02020603050405020304" pitchFamily="18" charset="0"/>
              </a:rPr>
              <a:t>Optimized Prompt:</a:t>
            </a:r>
          </a:p>
          <a:p>
            <a:pPr lvl="2"/>
            <a:r>
              <a:rPr lang="en-US" dirty="0">
                <a:solidFill>
                  <a:schemeClr val="tx1"/>
                </a:solidFill>
                <a:latin typeface="Times New Roman" panose="02020603050405020304" pitchFamily="18" charset="0"/>
                <a:cs typeface="Times New Roman" panose="02020603050405020304" pitchFamily="18" charset="0"/>
              </a:rPr>
              <a:t>“What are the three main causes of hepatomegaly and their specific impacts on digestive system?”</a:t>
            </a:r>
          </a:p>
        </p:txBody>
      </p:sp>
      <p:sp>
        <p:nvSpPr>
          <p:cNvPr id="4" name="TextBox 3">
            <a:extLst>
              <a:ext uri="{FF2B5EF4-FFF2-40B4-BE49-F238E27FC236}">
                <a16:creationId xmlns:a16="http://schemas.microsoft.com/office/drawing/2014/main" id="{78C43B8D-2269-6A42-13FB-9D44AC6186CF}"/>
              </a:ext>
            </a:extLst>
          </p:cNvPr>
          <p:cNvSpPr txBox="1"/>
          <p:nvPr/>
        </p:nvSpPr>
        <p:spPr>
          <a:xfrm>
            <a:off x="5836257" y="4882101"/>
            <a:ext cx="2736647" cy="200055"/>
          </a:xfrm>
          <a:prstGeom prst="rect">
            <a:avLst/>
          </a:prstGeom>
          <a:noFill/>
        </p:spPr>
        <p:txBody>
          <a:bodyPr wrap="none" rtlCol="0">
            <a:spAutoFit/>
          </a:bodyPr>
          <a:lstStyle/>
          <a:p>
            <a:r>
              <a:rPr lang="en-US" sz="700" dirty="0"/>
              <a:t>https://</a:t>
            </a:r>
            <a:r>
              <a:rPr lang="en-US" sz="700" dirty="0" err="1"/>
              <a:t>www.datacamp.com</a:t>
            </a:r>
            <a:r>
              <a:rPr lang="en-US" sz="700" dirty="0"/>
              <a:t>/blog/prompt-optimization-techniques</a:t>
            </a:r>
          </a:p>
        </p:txBody>
      </p:sp>
    </p:spTree>
    <p:extLst>
      <p:ext uri="{BB962C8B-B14F-4D97-AF65-F5344CB8AC3E}">
        <p14:creationId xmlns:p14="http://schemas.microsoft.com/office/powerpoint/2010/main" val="40096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B1224-265D-ECB6-E5B9-B24457B7F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F9BAA-0BF1-B3AD-6561-0D714C88A3E1}"/>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91BD633D-D5E5-6CE2-52BF-F1D3C9A48116}"/>
              </a:ext>
            </a:extLst>
          </p:cNvPr>
          <p:cNvSpPr>
            <a:spLocks noGrp="1"/>
          </p:cNvSpPr>
          <p:nvPr>
            <p:ph type="body" idx="1"/>
          </p:nvPr>
        </p:nvSpPr>
        <p:spPr/>
        <p:txBody>
          <a:bodyPr>
            <a:normAutofit lnSpcReduction="10000"/>
          </a:bodyPr>
          <a:lstStyle/>
          <a:p>
            <a:r>
              <a:rPr lang="en-US" sz="2000" b="1" dirty="0">
                <a:solidFill>
                  <a:schemeClr val="tx1"/>
                </a:solidFill>
                <a:latin typeface="Times New Roman" panose="02020603050405020304" pitchFamily="18" charset="0"/>
                <a:cs typeface="Times New Roman" panose="02020603050405020304" pitchFamily="18" charset="0"/>
              </a:rPr>
              <a:t>Set Context</a:t>
            </a:r>
          </a:p>
          <a:p>
            <a:pPr lvl="1"/>
            <a:r>
              <a:rPr lang="en-US" b="1" dirty="0">
                <a:solidFill>
                  <a:schemeClr val="tx1"/>
                </a:solidFill>
                <a:latin typeface="Times New Roman" panose="02020603050405020304" pitchFamily="18" charset="0"/>
                <a:cs typeface="Times New Roman" panose="02020603050405020304" pitchFamily="18" charset="0"/>
              </a:rPr>
              <a:t>Idea</a:t>
            </a:r>
          </a:p>
          <a:p>
            <a:pPr lvl="2"/>
            <a:r>
              <a:rPr lang="en-IN" dirty="0">
                <a:solidFill>
                  <a:schemeClr val="tx1"/>
                </a:solidFill>
                <a:latin typeface="Times New Roman" panose="02020603050405020304" pitchFamily="18" charset="0"/>
                <a:cs typeface="Times New Roman" panose="02020603050405020304" pitchFamily="18" charset="0"/>
              </a:rPr>
              <a:t>Providing relevant background information helps the AI understand the context of your request, leading to more personalized and accurate responses.</a:t>
            </a:r>
            <a:endParaRPr lang="en-US" b="1" dirty="0">
              <a:solidFill>
                <a:schemeClr val="tx1"/>
              </a:solidFill>
              <a:latin typeface="Times New Roman" panose="02020603050405020304" pitchFamily="18" charset="0"/>
              <a:cs typeface="Times New Roman" panose="02020603050405020304" pitchFamily="18" charset="0"/>
            </a:endParaRPr>
          </a:p>
          <a:p>
            <a:pPr lvl="1"/>
            <a:endParaRPr lang="en-IN" b="1" dirty="0">
              <a:solidFill>
                <a:schemeClr val="tx1"/>
              </a:solidFill>
              <a:latin typeface="Times New Roman" panose="02020603050405020304" pitchFamily="18" charset="0"/>
              <a:cs typeface="Times New Roman" panose="02020603050405020304" pitchFamily="18" charset="0"/>
            </a:endParaRPr>
          </a:p>
          <a:p>
            <a:pPr lvl="1"/>
            <a:r>
              <a:rPr lang="en-IN" b="1" dirty="0">
                <a:solidFill>
                  <a:schemeClr val="tx1"/>
                </a:solidFill>
                <a:latin typeface="Times New Roman" panose="02020603050405020304" pitchFamily="18" charset="0"/>
                <a:cs typeface="Times New Roman" panose="02020603050405020304" pitchFamily="18" charset="0"/>
              </a:rPr>
              <a:t>Example: </a:t>
            </a:r>
            <a:r>
              <a:rPr lang="en-IN" dirty="0">
                <a:solidFill>
                  <a:schemeClr val="tx1"/>
                </a:solidFill>
                <a:latin typeface="Times New Roman" panose="02020603050405020304" pitchFamily="18" charset="0"/>
                <a:cs typeface="Times New Roman" panose="02020603050405020304" pitchFamily="18" charset="0"/>
              </a:rPr>
              <a:t>You are a vegetarian athlete who has a gluten allergy and wants to cook a pasta dish.</a:t>
            </a:r>
            <a:endParaRPr lang="en-US" b="1" dirty="0">
              <a:solidFill>
                <a:schemeClr val="tx1"/>
              </a:solidFill>
              <a:latin typeface="Times New Roman" panose="02020603050405020304" pitchFamily="18" charset="0"/>
              <a:cs typeface="Times New Roman" panose="02020603050405020304" pitchFamily="18" charset="0"/>
            </a:endParaRPr>
          </a:p>
          <a:p>
            <a:pPr lvl="1"/>
            <a:endParaRPr lang="en-US" b="1" dirty="0">
              <a:solidFill>
                <a:srgbClr val="0070C0"/>
              </a:solidFill>
              <a:latin typeface="Times New Roman" panose="02020603050405020304" pitchFamily="18" charset="0"/>
              <a:cs typeface="Times New Roman" panose="02020603050405020304" pitchFamily="18" charset="0"/>
            </a:endParaRPr>
          </a:p>
          <a:p>
            <a:pPr lvl="1"/>
            <a:r>
              <a:rPr lang="en-US" b="1" dirty="0">
                <a:solidFill>
                  <a:srgbClr val="0070C0"/>
                </a:solidFill>
                <a:latin typeface="Times New Roman" panose="02020603050405020304" pitchFamily="18" charset="0"/>
                <a:cs typeface="Times New Roman" panose="02020603050405020304" pitchFamily="18" charset="0"/>
              </a:rPr>
              <a:t>Prompt:</a:t>
            </a:r>
          </a:p>
          <a:p>
            <a:pPr lvl="2"/>
            <a:r>
              <a:rPr lang="en-US" dirty="0">
                <a:solidFill>
                  <a:schemeClr val="tx1"/>
                </a:solidFill>
                <a:latin typeface="Times New Roman" panose="02020603050405020304" pitchFamily="18" charset="0"/>
                <a:cs typeface="Times New Roman" panose="02020603050405020304" pitchFamily="18" charset="0"/>
              </a:rPr>
              <a:t>“</a:t>
            </a:r>
            <a:r>
              <a:rPr lang="en-IN" dirty="0">
                <a:solidFill>
                  <a:schemeClr val="tx1"/>
                </a:solidFill>
                <a:latin typeface="Times New Roman" panose="02020603050405020304" pitchFamily="18" charset="0"/>
                <a:cs typeface="Times New Roman" panose="02020603050405020304" pitchFamily="18" charset="0"/>
              </a:rPr>
              <a:t>Give me a recipe for pasta.</a:t>
            </a:r>
            <a:r>
              <a:rPr lang="en-US" dirty="0">
                <a:solidFill>
                  <a:schemeClr val="tx1"/>
                </a:solidFill>
                <a:latin typeface="Times New Roman" panose="02020603050405020304" pitchFamily="18" charset="0"/>
                <a:cs typeface="Times New Roman" panose="02020603050405020304" pitchFamily="18" charset="0"/>
              </a:rPr>
              <a:t>”</a:t>
            </a:r>
          </a:p>
          <a:p>
            <a:pPr lvl="1"/>
            <a:endParaRPr lang="en-US" dirty="0">
              <a:solidFill>
                <a:schemeClr val="tx1"/>
              </a:solidFill>
              <a:latin typeface="Times New Roman" panose="02020603050405020304" pitchFamily="18" charset="0"/>
              <a:cs typeface="Times New Roman" panose="02020603050405020304" pitchFamily="18" charset="0"/>
            </a:endParaRPr>
          </a:p>
          <a:p>
            <a:pPr lvl="1"/>
            <a:r>
              <a:rPr lang="en-US" b="1" dirty="0">
                <a:solidFill>
                  <a:srgbClr val="0070C0"/>
                </a:solidFill>
                <a:latin typeface="Times New Roman" panose="02020603050405020304" pitchFamily="18" charset="0"/>
                <a:cs typeface="Times New Roman" panose="02020603050405020304" pitchFamily="18" charset="0"/>
              </a:rPr>
              <a:t>Optimized Prompt:</a:t>
            </a:r>
          </a:p>
          <a:p>
            <a:pPr lvl="2"/>
            <a:r>
              <a:rPr lang="en-US" dirty="0">
                <a:solidFill>
                  <a:schemeClr val="tx1"/>
                </a:solidFill>
                <a:latin typeface="Times New Roman" panose="02020603050405020304" pitchFamily="18" charset="0"/>
                <a:cs typeface="Times New Roman" panose="02020603050405020304" pitchFamily="18" charset="0"/>
              </a:rPr>
              <a:t>“</a:t>
            </a:r>
            <a:r>
              <a:rPr lang="en-IN" dirty="0">
                <a:solidFill>
                  <a:schemeClr val="tx1"/>
                </a:solidFill>
                <a:latin typeface="Times New Roman" panose="02020603050405020304" pitchFamily="18" charset="0"/>
                <a:cs typeface="Times New Roman" panose="02020603050405020304" pitchFamily="18" charset="0"/>
              </a:rPr>
              <a:t>I'm a vegetarian with a gluten allergy. Can you suggest a gluten-free, vegetarian pasta recipe that's high in protein?</a:t>
            </a:r>
            <a:r>
              <a:rPr lang="en-US" dirty="0">
                <a:solidFill>
                  <a:schemeClr val="tx1"/>
                </a:solidFill>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5DF810C-8487-4603-A332-E6D6F061144B}"/>
                  </a:ext>
                </a:extLst>
              </p14:cNvPr>
              <p14:cNvContentPartPr/>
              <p14:nvPr/>
            </p14:nvContentPartPr>
            <p14:xfrm>
              <a:off x="1572480" y="3662640"/>
              <a:ext cx="2957400" cy="667800"/>
            </p14:xfrm>
          </p:contentPart>
        </mc:Choice>
        <mc:Fallback>
          <p:pic>
            <p:nvPicPr>
              <p:cNvPr id="4" name="Ink 3">
                <a:extLst>
                  <a:ext uri="{FF2B5EF4-FFF2-40B4-BE49-F238E27FC236}">
                    <a16:creationId xmlns:a16="http://schemas.microsoft.com/office/drawing/2014/main" id="{15DF810C-8487-4603-A332-E6D6F061144B}"/>
                  </a:ext>
                </a:extLst>
              </p:cNvPr>
              <p:cNvPicPr/>
              <p:nvPr/>
            </p:nvPicPr>
            <p:blipFill>
              <a:blip r:embed="rId3"/>
              <a:stretch>
                <a:fillRect/>
              </a:stretch>
            </p:blipFill>
            <p:spPr>
              <a:xfrm>
                <a:off x="1563120" y="3653280"/>
                <a:ext cx="2976120" cy="686520"/>
              </a:xfrm>
              <a:prstGeom prst="rect">
                <a:avLst/>
              </a:prstGeom>
            </p:spPr>
          </p:pic>
        </mc:Fallback>
      </mc:AlternateContent>
    </p:spTree>
    <p:extLst>
      <p:ext uri="{BB962C8B-B14F-4D97-AF65-F5344CB8AC3E}">
        <p14:creationId xmlns:p14="http://schemas.microsoft.com/office/powerpoint/2010/main" val="332775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5825B-203E-DA1E-0103-DAFE302E24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6EBC1-C600-DD5D-D8AD-0F5887BD15B2}"/>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F1041940-D232-FFEF-2F07-8CE49E2F90E1}"/>
              </a:ext>
            </a:extLst>
          </p:cNvPr>
          <p:cNvSpPr>
            <a:spLocks noGrp="1"/>
          </p:cNvSpPr>
          <p:nvPr>
            <p:ph type="body" idx="1"/>
          </p:nvPr>
        </p:nvSpPr>
        <p:spPr/>
        <p:txBody>
          <a:bodyPr>
            <a:normAutofit fontScale="92500" lnSpcReduction="20000"/>
          </a:bodyPr>
          <a:lstStyle/>
          <a:p>
            <a:r>
              <a:rPr lang="en-US" sz="2000" b="1" dirty="0">
                <a:solidFill>
                  <a:schemeClr val="tx1"/>
                </a:solidFill>
                <a:latin typeface="Times New Roman" panose="02020603050405020304" pitchFamily="18" charset="0"/>
                <a:cs typeface="Times New Roman" panose="02020603050405020304" pitchFamily="18" charset="0"/>
              </a:rPr>
              <a:t>Define the desired format</a:t>
            </a:r>
          </a:p>
          <a:p>
            <a:pPr lvl="1"/>
            <a:r>
              <a:rPr lang="en-US" sz="1500" b="1" dirty="0">
                <a:solidFill>
                  <a:schemeClr val="tx1"/>
                </a:solidFill>
                <a:latin typeface="Times New Roman" panose="02020603050405020304" pitchFamily="18" charset="0"/>
                <a:cs typeface="Times New Roman" panose="02020603050405020304" pitchFamily="18" charset="0"/>
              </a:rPr>
              <a:t>Idea</a:t>
            </a:r>
          </a:p>
          <a:p>
            <a:pPr lvl="2"/>
            <a:r>
              <a:rPr lang="en-IN" sz="1500" dirty="0">
                <a:solidFill>
                  <a:schemeClr val="tx1"/>
                </a:solidFill>
                <a:latin typeface="Times New Roman" panose="02020603050405020304" pitchFamily="18" charset="0"/>
                <a:cs typeface="Times New Roman" panose="02020603050405020304" pitchFamily="18" charset="0"/>
              </a:rPr>
              <a:t>Specifying the format you want helps structure the AI's response in a way that's most useful to you.</a:t>
            </a:r>
            <a:endParaRPr lang="en-US" sz="1500" b="1" dirty="0">
              <a:solidFill>
                <a:schemeClr val="tx1"/>
              </a:solidFill>
              <a:latin typeface="Times New Roman" panose="02020603050405020304" pitchFamily="18" charset="0"/>
              <a:cs typeface="Times New Roman" panose="02020603050405020304" pitchFamily="18" charset="0"/>
            </a:endParaRPr>
          </a:p>
          <a:p>
            <a:pPr lvl="1"/>
            <a:endParaRPr lang="en-IN" sz="1500" b="1" dirty="0">
              <a:solidFill>
                <a:schemeClr val="tx1"/>
              </a:solidFill>
              <a:latin typeface="Times New Roman" panose="02020603050405020304" pitchFamily="18" charset="0"/>
              <a:cs typeface="Times New Roman" panose="02020603050405020304" pitchFamily="18" charset="0"/>
            </a:endParaRPr>
          </a:p>
          <a:p>
            <a:pPr lvl="1"/>
            <a:r>
              <a:rPr lang="en-IN" sz="1500" b="1" dirty="0">
                <a:solidFill>
                  <a:schemeClr val="tx1"/>
                </a:solidFill>
                <a:latin typeface="Times New Roman" panose="02020603050405020304" pitchFamily="18" charset="0"/>
                <a:cs typeface="Times New Roman" panose="02020603050405020304" pitchFamily="18" charset="0"/>
              </a:rPr>
              <a:t>Example: </a:t>
            </a:r>
            <a:r>
              <a:rPr lang="en-IN" sz="1500" dirty="0">
                <a:solidFill>
                  <a:schemeClr val="tx1"/>
                </a:solidFill>
                <a:latin typeface="Times New Roman" panose="02020603050405020304" pitchFamily="18" charset="0"/>
                <a:cs typeface="Times New Roman" panose="02020603050405020304" pitchFamily="18" charset="0"/>
              </a:rPr>
              <a:t>You want a numbered list of five tips for healthy dieting, and you want a short explanation as well.</a:t>
            </a:r>
            <a:endParaRPr lang="en-US" sz="1500" b="1" dirty="0">
              <a:solidFill>
                <a:schemeClr val="tx1"/>
              </a:solidFill>
              <a:latin typeface="Times New Roman" panose="02020603050405020304" pitchFamily="18" charset="0"/>
              <a:cs typeface="Times New Roman" panose="02020603050405020304" pitchFamily="18" charset="0"/>
            </a:endParaRPr>
          </a:p>
          <a:p>
            <a:pPr lvl="1"/>
            <a:endParaRPr lang="en-US" b="1" dirty="0">
              <a:solidFill>
                <a:srgbClr val="0070C0"/>
              </a:solidFill>
              <a:latin typeface="Times New Roman" panose="02020603050405020304" pitchFamily="18" charset="0"/>
              <a:cs typeface="Times New Roman" panose="02020603050405020304" pitchFamily="18" charset="0"/>
            </a:endParaRPr>
          </a:p>
          <a:p>
            <a:pPr lvl="1"/>
            <a:r>
              <a:rPr lang="en-US" sz="1500" b="1" dirty="0">
                <a:solidFill>
                  <a:srgbClr val="0070C0"/>
                </a:solidFill>
                <a:latin typeface="Times New Roman" panose="02020603050405020304" pitchFamily="18" charset="0"/>
                <a:cs typeface="Times New Roman" panose="02020603050405020304" pitchFamily="18" charset="0"/>
              </a:rPr>
              <a:t>Prompt:</a:t>
            </a:r>
          </a:p>
          <a:p>
            <a:pPr lvl="2"/>
            <a:r>
              <a:rPr lang="en-US" sz="1500" dirty="0">
                <a:solidFill>
                  <a:schemeClr val="tx1"/>
                </a:solidFill>
                <a:latin typeface="Times New Roman" panose="02020603050405020304" pitchFamily="18" charset="0"/>
                <a:cs typeface="Times New Roman" panose="02020603050405020304" pitchFamily="18" charset="0"/>
              </a:rPr>
              <a:t>“</a:t>
            </a:r>
            <a:r>
              <a:rPr lang="en-IN" sz="1500" dirty="0">
                <a:solidFill>
                  <a:schemeClr val="tx1"/>
                </a:solidFill>
                <a:latin typeface="Times New Roman" panose="02020603050405020304" pitchFamily="18" charset="0"/>
                <a:cs typeface="Times New Roman" panose="02020603050405020304" pitchFamily="18" charset="0"/>
              </a:rPr>
              <a:t>What are some tips for healthy dieting?</a:t>
            </a:r>
            <a:r>
              <a:rPr lang="en-US" sz="1500" dirty="0">
                <a:solidFill>
                  <a:schemeClr val="tx1"/>
                </a:solidFill>
                <a:latin typeface="Times New Roman" panose="02020603050405020304" pitchFamily="18" charset="0"/>
                <a:cs typeface="Times New Roman" panose="02020603050405020304" pitchFamily="18" charset="0"/>
              </a:rPr>
              <a:t>”</a:t>
            </a:r>
          </a:p>
          <a:p>
            <a:pPr lvl="1"/>
            <a:endParaRPr lang="en-US" sz="1500" dirty="0">
              <a:solidFill>
                <a:schemeClr val="tx1"/>
              </a:solidFill>
              <a:latin typeface="Times New Roman" panose="02020603050405020304" pitchFamily="18" charset="0"/>
              <a:cs typeface="Times New Roman" panose="02020603050405020304" pitchFamily="18" charset="0"/>
            </a:endParaRPr>
          </a:p>
          <a:p>
            <a:pPr lvl="1"/>
            <a:r>
              <a:rPr lang="en-US" sz="1500" b="1" dirty="0">
                <a:solidFill>
                  <a:srgbClr val="0070C0"/>
                </a:solidFill>
                <a:latin typeface="Times New Roman" panose="02020603050405020304" pitchFamily="18" charset="0"/>
                <a:cs typeface="Times New Roman" panose="02020603050405020304" pitchFamily="18" charset="0"/>
              </a:rPr>
              <a:t>Optimized Prompt:</a:t>
            </a:r>
          </a:p>
          <a:p>
            <a:pPr lvl="2"/>
            <a:r>
              <a:rPr lang="en-US" sz="1500" dirty="0">
                <a:solidFill>
                  <a:schemeClr val="tx1"/>
                </a:solidFill>
                <a:latin typeface="Times New Roman" panose="02020603050405020304" pitchFamily="18" charset="0"/>
                <a:cs typeface="Times New Roman" panose="02020603050405020304" pitchFamily="18" charset="0"/>
              </a:rPr>
              <a:t>“</a:t>
            </a:r>
            <a:r>
              <a:rPr lang="en-IN" sz="1500" dirty="0">
                <a:solidFill>
                  <a:schemeClr val="tx1"/>
                </a:solidFill>
                <a:latin typeface="Times New Roman" panose="02020603050405020304" pitchFamily="18" charset="0"/>
                <a:cs typeface="Times New Roman" panose="02020603050405020304" pitchFamily="18" charset="0"/>
              </a:rPr>
              <a:t>Provide a numbered list of five evidence-based tips for healthy dieting, each explained in one sentence.</a:t>
            </a:r>
            <a:r>
              <a:rPr lang="en-US" sz="15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5452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FE010-ACBE-C995-AD91-6913FF48B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7FED1-0634-56D3-DAEA-140557BB38C0}"/>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2AC7E78F-1419-A534-26A9-EF949DD476B5}"/>
              </a:ext>
            </a:extLst>
          </p:cNvPr>
          <p:cNvSpPr>
            <a:spLocks noGrp="1"/>
          </p:cNvSpPr>
          <p:nvPr>
            <p:ph type="body" idx="1"/>
          </p:nvPr>
        </p:nvSpPr>
        <p:spPr/>
        <p:txBody>
          <a:bodyPr>
            <a:normAutofit fontScale="92500" lnSpcReduction="10000"/>
          </a:bodyPr>
          <a:lstStyle/>
          <a:p>
            <a:r>
              <a:rPr lang="en-US" sz="2000" b="1" dirty="0">
                <a:solidFill>
                  <a:schemeClr val="tx1"/>
                </a:solidFill>
                <a:latin typeface="Times New Roman" panose="02020603050405020304" pitchFamily="18" charset="0"/>
                <a:cs typeface="Times New Roman" panose="02020603050405020304" pitchFamily="18" charset="0"/>
              </a:rPr>
              <a:t>Use Examples</a:t>
            </a:r>
          </a:p>
          <a:p>
            <a:pPr lvl="1"/>
            <a:r>
              <a:rPr lang="en-US" sz="1500" b="1" dirty="0">
                <a:solidFill>
                  <a:schemeClr val="tx1"/>
                </a:solidFill>
                <a:latin typeface="Times New Roman" panose="02020603050405020304" pitchFamily="18" charset="0"/>
                <a:cs typeface="Times New Roman" panose="02020603050405020304" pitchFamily="18" charset="0"/>
              </a:rPr>
              <a:t>Idea</a:t>
            </a:r>
          </a:p>
          <a:p>
            <a:pPr lvl="2"/>
            <a:r>
              <a:rPr lang="en-IN" sz="1500" dirty="0">
                <a:solidFill>
                  <a:schemeClr val="tx1"/>
                </a:solidFill>
                <a:latin typeface="Times New Roman" panose="02020603050405020304" pitchFamily="18" charset="0"/>
                <a:cs typeface="Times New Roman" panose="02020603050405020304" pitchFamily="18" charset="0"/>
              </a:rPr>
              <a:t>Providing examples can effectively set the tone, style, or level of complexity you're looking for in the response.</a:t>
            </a:r>
            <a:endParaRPr lang="en-IN" sz="1500" b="1" dirty="0">
              <a:solidFill>
                <a:schemeClr val="tx1"/>
              </a:solidFill>
              <a:latin typeface="Times New Roman" panose="02020603050405020304" pitchFamily="18" charset="0"/>
              <a:cs typeface="Times New Roman" panose="02020603050405020304" pitchFamily="18" charset="0"/>
            </a:endParaRPr>
          </a:p>
          <a:p>
            <a:pPr lvl="1"/>
            <a:r>
              <a:rPr lang="en-IN" sz="1500" b="1" dirty="0">
                <a:solidFill>
                  <a:schemeClr val="tx1"/>
                </a:solidFill>
                <a:latin typeface="Times New Roman" panose="02020603050405020304" pitchFamily="18" charset="0"/>
                <a:cs typeface="Times New Roman" panose="02020603050405020304" pitchFamily="18" charset="0"/>
              </a:rPr>
              <a:t>Example: </a:t>
            </a:r>
            <a:r>
              <a:rPr lang="en-IN" sz="1500" dirty="0">
                <a:solidFill>
                  <a:schemeClr val="tx1"/>
                </a:solidFill>
                <a:latin typeface="Times New Roman" panose="02020603050405020304" pitchFamily="18" charset="0"/>
                <a:cs typeface="Times New Roman" panose="02020603050405020304" pitchFamily="18" charset="0"/>
              </a:rPr>
              <a:t>You want to write a short story about Artificial Intelligence.</a:t>
            </a:r>
            <a:endParaRPr lang="en-US" sz="1500" b="1" dirty="0">
              <a:solidFill>
                <a:schemeClr val="tx1"/>
              </a:solidFill>
              <a:latin typeface="Times New Roman" panose="02020603050405020304" pitchFamily="18" charset="0"/>
              <a:cs typeface="Times New Roman" panose="02020603050405020304" pitchFamily="18" charset="0"/>
            </a:endParaRPr>
          </a:p>
          <a:p>
            <a:pPr lvl="1"/>
            <a:endParaRPr lang="en-US" b="1" dirty="0">
              <a:solidFill>
                <a:srgbClr val="0070C0"/>
              </a:solidFill>
              <a:latin typeface="Times New Roman" panose="02020603050405020304" pitchFamily="18" charset="0"/>
              <a:cs typeface="Times New Roman" panose="02020603050405020304" pitchFamily="18" charset="0"/>
            </a:endParaRPr>
          </a:p>
          <a:p>
            <a:pPr lvl="1"/>
            <a:r>
              <a:rPr lang="en-US" sz="1500" b="1" dirty="0">
                <a:solidFill>
                  <a:srgbClr val="0070C0"/>
                </a:solidFill>
                <a:latin typeface="Times New Roman" panose="02020603050405020304" pitchFamily="18" charset="0"/>
                <a:cs typeface="Times New Roman" panose="02020603050405020304" pitchFamily="18" charset="0"/>
              </a:rPr>
              <a:t>Prompt:</a:t>
            </a:r>
          </a:p>
          <a:p>
            <a:pPr lvl="2"/>
            <a:r>
              <a:rPr lang="en-US" sz="1500" dirty="0">
                <a:solidFill>
                  <a:schemeClr val="tx1"/>
                </a:solidFill>
                <a:latin typeface="Times New Roman" panose="02020603050405020304" pitchFamily="18" charset="0"/>
                <a:cs typeface="Times New Roman" panose="02020603050405020304" pitchFamily="18" charset="0"/>
              </a:rPr>
              <a:t>“</a:t>
            </a:r>
            <a:r>
              <a:rPr lang="en-IN" sz="1500" dirty="0">
                <a:solidFill>
                  <a:schemeClr val="tx1"/>
                </a:solidFill>
                <a:latin typeface="Times New Roman" panose="02020603050405020304" pitchFamily="18" charset="0"/>
                <a:cs typeface="Times New Roman" panose="02020603050405020304" pitchFamily="18" charset="0"/>
              </a:rPr>
              <a:t>Write a short story about Artificial Intelligence</a:t>
            </a:r>
            <a:r>
              <a:rPr lang="en-US" sz="1500" dirty="0">
                <a:solidFill>
                  <a:schemeClr val="tx1"/>
                </a:solidFill>
                <a:latin typeface="Times New Roman" panose="02020603050405020304" pitchFamily="18" charset="0"/>
                <a:cs typeface="Times New Roman" panose="02020603050405020304" pitchFamily="18" charset="0"/>
              </a:rPr>
              <a:t>”</a:t>
            </a:r>
          </a:p>
          <a:p>
            <a:pPr lvl="1"/>
            <a:endParaRPr lang="en-US" sz="1500" dirty="0">
              <a:solidFill>
                <a:schemeClr val="tx1"/>
              </a:solidFill>
              <a:latin typeface="Times New Roman" panose="02020603050405020304" pitchFamily="18" charset="0"/>
              <a:cs typeface="Times New Roman" panose="02020603050405020304" pitchFamily="18" charset="0"/>
            </a:endParaRPr>
          </a:p>
          <a:p>
            <a:pPr lvl="1"/>
            <a:r>
              <a:rPr lang="en-US" sz="1500" b="1" dirty="0">
                <a:solidFill>
                  <a:srgbClr val="0070C0"/>
                </a:solidFill>
                <a:latin typeface="Times New Roman" panose="02020603050405020304" pitchFamily="18" charset="0"/>
                <a:cs typeface="Times New Roman" panose="02020603050405020304" pitchFamily="18" charset="0"/>
              </a:rPr>
              <a:t>Optimized Prompt:</a:t>
            </a:r>
          </a:p>
          <a:p>
            <a:pPr lvl="2" algn="just"/>
            <a:r>
              <a:rPr lang="en-US" sz="1500" dirty="0">
                <a:solidFill>
                  <a:schemeClr val="tx1"/>
                </a:solidFill>
                <a:latin typeface="Times New Roman" panose="02020603050405020304" pitchFamily="18" charset="0"/>
                <a:cs typeface="Times New Roman" panose="02020603050405020304" pitchFamily="18" charset="0"/>
              </a:rPr>
              <a:t>“</a:t>
            </a:r>
            <a:r>
              <a:rPr lang="en-IN" sz="1500" dirty="0">
                <a:solidFill>
                  <a:schemeClr val="tx1"/>
                </a:solidFill>
                <a:latin typeface="Times New Roman" panose="02020603050405020304" pitchFamily="18" charset="0"/>
                <a:cs typeface="Times New Roman" panose="02020603050405020304" pitchFamily="18" charset="0"/>
              </a:rPr>
              <a:t>Write a 200-word story about a magical forest. Use a whimsical tone similar to this example: ‘Artificial intelligence had taken over every task once performed by humans—not violently, but inevitably, slowly, quietly. The way snow covers a field overnight … ’</a:t>
            </a:r>
            <a:r>
              <a:rPr lang="en-US" sz="15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945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5CFA9-4261-5380-8D75-246B1C6D0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ECFF98-3FF8-9468-AF9E-82CFAD560D3F}"/>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C00520DB-D202-104C-86CE-68A8BF521B3D}"/>
              </a:ext>
            </a:extLst>
          </p:cNvPr>
          <p:cNvSpPr>
            <a:spLocks noGrp="1"/>
          </p:cNvSpPr>
          <p:nvPr>
            <p:ph type="body" idx="1"/>
          </p:nvPr>
        </p:nvSpPr>
        <p:spPr/>
        <p:txBody>
          <a:bodyPr>
            <a:normAutofit fontScale="92500" lnSpcReduction="10000"/>
          </a:bodyPr>
          <a:lstStyle/>
          <a:p>
            <a:r>
              <a:rPr lang="en-US" sz="2000" b="1" dirty="0">
                <a:solidFill>
                  <a:schemeClr val="tx1"/>
                </a:solidFill>
                <a:latin typeface="Times New Roman" panose="02020603050405020304" pitchFamily="18" charset="0"/>
                <a:cs typeface="Times New Roman" panose="02020603050405020304" pitchFamily="18" charset="0"/>
              </a:rPr>
              <a:t>Iterate and Refine</a:t>
            </a:r>
          </a:p>
          <a:p>
            <a:pPr lvl="1"/>
            <a:r>
              <a:rPr lang="en-US" sz="1500" b="1" dirty="0">
                <a:solidFill>
                  <a:schemeClr val="tx1"/>
                </a:solidFill>
                <a:latin typeface="Times New Roman" panose="02020603050405020304" pitchFamily="18" charset="0"/>
                <a:cs typeface="Times New Roman" panose="02020603050405020304" pitchFamily="18" charset="0"/>
              </a:rPr>
              <a:t>Idea</a:t>
            </a:r>
          </a:p>
          <a:p>
            <a:pPr lvl="2"/>
            <a:r>
              <a:rPr lang="en-IN" sz="1500" dirty="0">
                <a:solidFill>
                  <a:schemeClr val="tx1"/>
                </a:solidFill>
                <a:latin typeface="Times New Roman" panose="02020603050405020304" pitchFamily="18" charset="0"/>
                <a:cs typeface="Times New Roman" panose="02020603050405020304" pitchFamily="18" charset="0"/>
              </a:rPr>
              <a:t>Experiment with phrasing. If the initial response doesn't meet your needs, that’s okay—rephrase your prompt or add more details.</a:t>
            </a:r>
            <a:endParaRPr lang="en-US" sz="1500" b="1" dirty="0">
              <a:solidFill>
                <a:schemeClr val="tx1"/>
              </a:solidFill>
              <a:latin typeface="Times New Roman" panose="02020603050405020304" pitchFamily="18" charset="0"/>
              <a:cs typeface="Times New Roman" panose="02020603050405020304" pitchFamily="18" charset="0"/>
            </a:endParaRPr>
          </a:p>
          <a:p>
            <a:pPr lvl="1"/>
            <a:endParaRPr lang="en-IN" sz="1500" b="1" dirty="0">
              <a:solidFill>
                <a:schemeClr val="tx1"/>
              </a:solidFill>
              <a:latin typeface="Times New Roman" panose="02020603050405020304" pitchFamily="18" charset="0"/>
              <a:cs typeface="Times New Roman" panose="02020603050405020304" pitchFamily="18" charset="0"/>
            </a:endParaRPr>
          </a:p>
          <a:p>
            <a:pPr lvl="1"/>
            <a:r>
              <a:rPr lang="en-IN" sz="1500" b="1" dirty="0">
                <a:solidFill>
                  <a:schemeClr val="tx1"/>
                </a:solidFill>
                <a:latin typeface="Times New Roman" panose="02020603050405020304" pitchFamily="18" charset="0"/>
                <a:cs typeface="Times New Roman" panose="02020603050405020304" pitchFamily="18" charset="0"/>
              </a:rPr>
              <a:t>Example: </a:t>
            </a:r>
            <a:r>
              <a:rPr lang="en-IN" sz="1500" dirty="0">
                <a:solidFill>
                  <a:schemeClr val="tx1"/>
                </a:solidFill>
                <a:latin typeface="Times New Roman" panose="02020603050405020304" pitchFamily="18" charset="0"/>
                <a:cs typeface="Times New Roman" panose="02020603050405020304" pitchFamily="18" charset="0"/>
              </a:rPr>
              <a:t>How can I improve my public speaking?</a:t>
            </a:r>
            <a:endParaRPr lang="en-US" sz="1500" b="1" dirty="0">
              <a:solidFill>
                <a:schemeClr val="tx1"/>
              </a:solidFill>
              <a:latin typeface="Times New Roman" panose="02020603050405020304" pitchFamily="18" charset="0"/>
              <a:cs typeface="Times New Roman" panose="02020603050405020304" pitchFamily="18" charset="0"/>
            </a:endParaRPr>
          </a:p>
          <a:p>
            <a:pPr lvl="1"/>
            <a:endParaRPr lang="en-US" b="1" dirty="0">
              <a:solidFill>
                <a:srgbClr val="0070C0"/>
              </a:solidFill>
              <a:latin typeface="Times New Roman" panose="02020603050405020304" pitchFamily="18" charset="0"/>
              <a:cs typeface="Times New Roman" panose="02020603050405020304" pitchFamily="18" charset="0"/>
            </a:endParaRPr>
          </a:p>
          <a:p>
            <a:pPr lvl="1"/>
            <a:r>
              <a:rPr lang="en-US" sz="1500" b="1" dirty="0">
                <a:solidFill>
                  <a:srgbClr val="0070C0"/>
                </a:solidFill>
                <a:latin typeface="Times New Roman" panose="02020603050405020304" pitchFamily="18" charset="0"/>
                <a:cs typeface="Times New Roman" panose="02020603050405020304" pitchFamily="18" charset="0"/>
              </a:rPr>
              <a:t>Prompt:</a:t>
            </a:r>
          </a:p>
          <a:p>
            <a:pPr lvl="2"/>
            <a:r>
              <a:rPr lang="en-US" sz="1500" dirty="0">
                <a:solidFill>
                  <a:schemeClr val="tx1"/>
                </a:solidFill>
                <a:latin typeface="Times New Roman" panose="02020603050405020304" pitchFamily="18" charset="0"/>
                <a:cs typeface="Times New Roman" panose="02020603050405020304" pitchFamily="18" charset="0"/>
              </a:rPr>
              <a:t>“</a:t>
            </a:r>
            <a:r>
              <a:rPr lang="en-IN" sz="1500" dirty="0">
                <a:solidFill>
                  <a:schemeClr val="tx1"/>
                </a:solidFill>
                <a:latin typeface="Times New Roman" panose="02020603050405020304" pitchFamily="18" charset="0"/>
                <a:cs typeface="Times New Roman" panose="02020603050405020304" pitchFamily="18" charset="0"/>
              </a:rPr>
              <a:t>How can I improve my public speaking?</a:t>
            </a:r>
            <a:r>
              <a:rPr lang="en-US" sz="1500" dirty="0">
                <a:solidFill>
                  <a:schemeClr val="tx1"/>
                </a:solidFill>
                <a:latin typeface="Times New Roman" panose="02020603050405020304" pitchFamily="18" charset="0"/>
                <a:cs typeface="Times New Roman" panose="02020603050405020304" pitchFamily="18" charset="0"/>
              </a:rPr>
              <a:t>”</a:t>
            </a:r>
          </a:p>
          <a:p>
            <a:pPr lvl="1"/>
            <a:endParaRPr lang="en-US" sz="1500" dirty="0">
              <a:solidFill>
                <a:schemeClr val="tx1"/>
              </a:solidFill>
              <a:latin typeface="Times New Roman" panose="02020603050405020304" pitchFamily="18" charset="0"/>
              <a:cs typeface="Times New Roman" panose="02020603050405020304" pitchFamily="18" charset="0"/>
            </a:endParaRPr>
          </a:p>
          <a:p>
            <a:pPr lvl="1"/>
            <a:r>
              <a:rPr lang="en-US" sz="1500" b="1" dirty="0">
                <a:solidFill>
                  <a:srgbClr val="0070C0"/>
                </a:solidFill>
                <a:latin typeface="Times New Roman" panose="02020603050405020304" pitchFamily="18" charset="0"/>
                <a:cs typeface="Times New Roman" panose="02020603050405020304" pitchFamily="18" charset="0"/>
              </a:rPr>
              <a:t>Optimized Prompt:</a:t>
            </a:r>
          </a:p>
          <a:p>
            <a:pPr lvl="2"/>
            <a:r>
              <a:rPr lang="en-US" sz="1500" dirty="0">
                <a:solidFill>
                  <a:schemeClr val="tx1"/>
                </a:solidFill>
                <a:latin typeface="Times New Roman" panose="02020603050405020304" pitchFamily="18" charset="0"/>
                <a:cs typeface="Times New Roman" panose="02020603050405020304" pitchFamily="18" charset="0"/>
              </a:rPr>
              <a:t>“</a:t>
            </a:r>
            <a:r>
              <a:rPr lang="en-IN" sz="1500" dirty="0">
                <a:solidFill>
                  <a:schemeClr val="tx1"/>
                </a:solidFill>
                <a:latin typeface="Times New Roman" panose="02020603050405020304" pitchFamily="18" charset="0"/>
                <a:cs typeface="Times New Roman" panose="02020603050405020304" pitchFamily="18" charset="0"/>
              </a:rPr>
              <a:t>What are 3 advanced techniques to overcome nervousness during public speaking? Include one psychological tip, one physical exercise, and one preparation strategy.</a:t>
            </a:r>
            <a:r>
              <a:rPr lang="en-US" sz="15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6828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5">
          <a:extLst>
            <a:ext uri="{FF2B5EF4-FFF2-40B4-BE49-F238E27FC236}">
              <a16:creationId xmlns:a16="http://schemas.microsoft.com/office/drawing/2014/main" id="{B76CF369-D268-7B00-B147-AACAF6F32CD9}"/>
            </a:ext>
          </a:extLst>
        </p:cNvPr>
        <p:cNvGrpSpPr/>
        <p:nvPr/>
      </p:nvGrpSpPr>
      <p:grpSpPr>
        <a:xfrm>
          <a:off x="0" y="0"/>
          <a:ext cx="0" cy="0"/>
          <a:chOff x="0" y="0"/>
          <a:chExt cx="0" cy="0"/>
        </a:xfrm>
      </p:grpSpPr>
      <p:sp>
        <p:nvSpPr>
          <p:cNvPr id="796" name="Google Shape;796;p65">
            <a:extLst>
              <a:ext uri="{FF2B5EF4-FFF2-40B4-BE49-F238E27FC236}">
                <a16:creationId xmlns:a16="http://schemas.microsoft.com/office/drawing/2014/main" id="{CE1A5E6B-3F09-C174-ED0F-ADC8F6A6A6E9}"/>
              </a:ext>
            </a:extLst>
          </p:cNvPr>
          <p:cNvSpPr txBox="1"/>
          <p:nvPr/>
        </p:nvSpPr>
        <p:spPr>
          <a:xfrm>
            <a:off x="1025719" y="1709991"/>
            <a:ext cx="7370859" cy="17235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5000" b="1" dirty="0">
                <a:solidFill>
                  <a:schemeClr val="dk1"/>
                </a:solidFill>
                <a:latin typeface="Times New Roman" panose="02020603050405020304" pitchFamily="18" charset="0"/>
                <a:ea typeface="Quattrocento Sans"/>
                <a:cs typeface="Times New Roman" panose="02020603050405020304" pitchFamily="18" charset="0"/>
                <a:sym typeface="Quattrocento Sans"/>
              </a:rPr>
              <a:t>Optimization Techniques (Advanced)</a:t>
            </a:r>
            <a:endParaRPr sz="50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940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BE5AF-9D3E-70FD-1BF9-B6DF885B1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26A7E-E0FE-0120-5783-F5632BDA3DF3}"/>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DEBD1637-8E2C-FF03-A46B-987FD356D5DF}"/>
              </a:ext>
            </a:extLst>
          </p:cNvPr>
          <p:cNvSpPr>
            <a:spLocks noGrp="1"/>
          </p:cNvSpPr>
          <p:nvPr>
            <p:ph type="body" idx="1"/>
          </p:nvPr>
        </p:nvSpPr>
        <p:spPr/>
        <p:txBody>
          <a:bodyPr>
            <a:normAutofit fontScale="92500" lnSpcReduction="20000"/>
          </a:bodyPr>
          <a:lstStyle/>
          <a:p>
            <a:r>
              <a:rPr lang="en-US" sz="2000" b="1" dirty="0">
                <a:solidFill>
                  <a:schemeClr val="tx1"/>
                </a:solidFill>
                <a:latin typeface="Times New Roman" panose="02020603050405020304" pitchFamily="18" charset="0"/>
                <a:cs typeface="Times New Roman" panose="02020603050405020304" pitchFamily="18" charset="0"/>
              </a:rPr>
              <a:t>Role Playing</a:t>
            </a:r>
          </a:p>
          <a:p>
            <a:pPr lvl="1" algn="just"/>
            <a:r>
              <a:rPr lang="en-US" sz="1500" b="1" dirty="0">
                <a:solidFill>
                  <a:schemeClr val="tx1"/>
                </a:solidFill>
                <a:latin typeface="Times New Roman" panose="02020603050405020304" pitchFamily="18" charset="0"/>
                <a:cs typeface="Times New Roman" panose="02020603050405020304" pitchFamily="18" charset="0"/>
              </a:rPr>
              <a:t>Idea</a:t>
            </a:r>
          </a:p>
          <a:p>
            <a:pPr lvl="2" algn="just"/>
            <a:r>
              <a:rPr lang="en-IN" sz="1500" dirty="0">
                <a:solidFill>
                  <a:schemeClr val="tx1"/>
                </a:solidFill>
                <a:latin typeface="Times New Roman" panose="02020603050405020304" pitchFamily="18" charset="0"/>
                <a:cs typeface="Times New Roman" panose="02020603050405020304" pitchFamily="18" charset="0"/>
              </a:rPr>
              <a:t>Asking the AI to assume a specific role allows you to tailor its responses to match the expertise and perspective you need. This technique can lead to more focused and authoritative answers.</a:t>
            </a:r>
            <a:endParaRPr lang="en-IN" sz="1500" b="1" dirty="0">
              <a:solidFill>
                <a:schemeClr val="tx1"/>
              </a:solidFill>
              <a:latin typeface="Times New Roman" panose="02020603050405020304" pitchFamily="18" charset="0"/>
              <a:cs typeface="Times New Roman" panose="02020603050405020304" pitchFamily="18" charset="0"/>
            </a:endParaRPr>
          </a:p>
          <a:p>
            <a:pPr lvl="1" algn="just"/>
            <a:endParaRPr lang="en-IN" sz="1500" b="1" dirty="0">
              <a:solidFill>
                <a:schemeClr val="tx1"/>
              </a:solidFill>
              <a:latin typeface="Times New Roman" panose="02020603050405020304" pitchFamily="18" charset="0"/>
              <a:cs typeface="Times New Roman" panose="02020603050405020304" pitchFamily="18" charset="0"/>
            </a:endParaRPr>
          </a:p>
          <a:p>
            <a:pPr lvl="1" algn="just"/>
            <a:r>
              <a:rPr lang="en-IN" sz="1500" b="1" dirty="0">
                <a:solidFill>
                  <a:schemeClr val="tx1"/>
                </a:solidFill>
                <a:latin typeface="Times New Roman" panose="02020603050405020304" pitchFamily="18" charset="0"/>
                <a:cs typeface="Times New Roman" panose="02020603050405020304" pitchFamily="18" charset="0"/>
              </a:rPr>
              <a:t>Example: </a:t>
            </a:r>
            <a:r>
              <a:rPr lang="en-IN" sz="1500" dirty="0">
                <a:solidFill>
                  <a:schemeClr val="tx1"/>
                </a:solidFill>
                <a:latin typeface="Times New Roman" panose="02020603050405020304" pitchFamily="18" charset="0"/>
                <a:cs typeface="Times New Roman" panose="02020603050405020304" pitchFamily="18" charset="0"/>
              </a:rPr>
              <a:t>You want a personalized meal plan specifically designed for someone with high cholesterol, including explanations of the health benefits of each meal.</a:t>
            </a:r>
            <a:endParaRPr lang="en-US" sz="1500" b="1" dirty="0">
              <a:solidFill>
                <a:schemeClr val="tx1"/>
              </a:solidFill>
              <a:latin typeface="Times New Roman" panose="02020603050405020304" pitchFamily="18" charset="0"/>
              <a:cs typeface="Times New Roman" panose="02020603050405020304" pitchFamily="18" charset="0"/>
            </a:endParaRPr>
          </a:p>
          <a:p>
            <a:pPr lvl="1" algn="just"/>
            <a:endParaRPr lang="en-US" sz="1500" b="1" dirty="0">
              <a:solidFill>
                <a:srgbClr val="0070C0"/>
              </a:solidFill>
              <a:latin typeface="Times New Roman" panose="02020603050405020304" pitchFamily="18" charset="0"/>
              <a:cs typeface="Times New Roman" panose="02020603050405020304" pitchFamily="18" charset="0"/>
            </a:endParaRPr>
          </a:p>
          <a:p>
            <a:pPr lvl="1" algn="just"/>
            <a:r>
              <a:rPr lang="en-US" sz="1500" b="1" dirty="0">
                <a:solidFill>
                  <a:srgbClr val="0070C0"/>
                </a:solidFill>
                <a:latin typeface="Times New Roman" panose="02020603050405020304" pitchFamily="18" charset="0"/>
                <a:cs typeface="Times New Roman" panose="02020603050405020304" pitchFamily="18" charset="0"/>
              </a:rPr>
              <a:t>Prompt:</a:t>
            </a:r>
          </a:p>
          <a:p>
            <a:pPr lvl="2" algn="just"/>
            <a:r>
              <a:rPr lang="en-US" sz="1500" dirty="0">
                <a:solidFill>
                  <a:schemeClr val="tx1"/>
                </a:solidFill>
                <a:latin typeface="Times New Roman" panose="02020603050405020304" pitchFamily="18" charset="0"/>
                <a:cs typeface="Times New Roman" panose="02020603050405020304" pitchFamily="18" charset="0"/>
              </a:rPr>
              <a:t>“</a:t>
            </a:r>
            <a:r>
              <a:rPr lang="en-IN" sz="1500" dirty="0">
                <a:solidFill>
                  <a:schemeClr val="tx1"/>
                </a:solidFill>
                <a:latin typeface="Times New Roman" panose="02020603050405020304" pitchFamily="18" charset="0"/>
                <a:cs typeface="Times New Roman" panose="02020603050405020304" pitchFamily="18" charset="0"/>
              </a:rPr>
              <a:t>Create a meal plan for someone with high cholesterol.</a:t>
            </a:r>
            <a:r>
              <a:rPr lang="en-US" sz="1500" dirty="0">
                <a:solidFill>
                  <a:schemeClr val="tx1"/>
                </a:solidFill>
                <a:latin typeface="Times New Roman" panose="02020603050405020304" pitchFamily="18" charset="0"/>
                <a:cs typeface="Times New Roman" panose="02020603050405020304" pitchFamily="18" charset="0"/>
              </a:rPr>
              <a:t>”</a:t>
            </a:r>
          </a:p>
          <a:p>
            <a:pPr lvl="1" algn="just"/>
            <a:endParaRPr lang="en-US" sz="1500" dirty="0">
              <a:solidFill>
                <a:schemeClr val="tx1"/>
              </a:solidFill>
              <a:latin typeface="Times New Roman" panose="02020603050405020304" pitchFamily="18" charset="0"/>
              <a:cs typeface="Times New Roman" panose="02020603050405020304" pitchFamily="18" charset="0"/>
            </a:endParaRPr>
          </a:p>
          <a:p>
            <a:pPr lvl="1" algn="just"/>
            <a:r>
              <a:rPr lang="en-US" sz="1500" b="1" dirty="0">
                <a:solidFill>
                  <a:srgbClr val="0070C0"/>
                </a:solidFill>
                <a:latin typeface="Times New Roman" panose="02020603050405020304" pitchFamily="18" charset="0"/>
                <a:cs typeface="Times New Roman" panose="02020603050405020304" pitchFamily="18" charset="0"/>
              </a:rPr>
              <a:t>Optimized Prompt:</a:t>
            </a:r>
          </a:p>
          <a:p>
            <a:pPr lvl="2" algn="just"/>
            <a:r>
              <a:rPr lang="en-US" sz="1500" dirty="0">
                <a:solidFill>
                  <a:schemeClr val="tx1"/>
                </a:solidFill>
                <a:latin typeface="Times New Roman" panose="02020603050405020304" pitchFamily="18" charset="0"/>
                <a:cs typeface="Times New Roman" panose="02020603050405020304" pitchFamily="18" charset="0"/>
              </a:rPr>
              <a:t>“</a:t>
            </a:r>
            <a:r>
              <a:rPr lang="en-IN" sz="1500" dirty="0">
                <a:solidFill>
                  <a:schemeClr val="tx1"/>
                </a:solidFill>
                <a:latin typeface="Times New Roman" panose="02020603050405020304" pitchFamily="18" charset="0"/>
                <a:cs typeface="Times New Roman" panose="02020603050405020304" pitchFamily="18" charset="0"/>
              </a:rPr>
              <a:t>You are an experienced nutritionist specializing in heart health. Please create a three-day meal plan for a 45-year-old patient with high cholesterol. Include explanations for why each meal is beneficial.</a:t>
            </a:r>
            <a:r>
              <a:rPr lang="en-US" sz="1500" dirty="0">
                <a:solidFill>
                  <a:schemeClr val="tx1"/>
                </a:solidFill>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6B5A72D-E11E-4DEC-AF82-2894F1FFB553}"/>
                  </a:ext>
                </a:extLst>
              </p14:cNvPr>
              <p14:cNvContentPartPr/>
              <p14:nvPr/>
            </p14:nvContentPartPr>
            <p14:xfrm>
              <a:off x="8402400" y="3666240"/>
              <a:ext cx="546840" cy="924120"/>
            </p14:xfrm>
          </p:contentPart>
        </mc:Choice>
        <mc:Fallback>
          <p:pic>
            <p:nvPicPr>
              <p:cNvPr id="4" name="Ink 3">
                <a:extLst>
                  <a:ext uri="{FF2B5EF4-FFF2-40B4-BE49-F238E27FC236}">
                    <a16:creationId xmlns:a16="http://schemas.microsoft.com/office/drawing/2014/main" id="{06B5A72D-E11E-4DEC-AF82-2894F1FFB553}"/>
                  </a:ext>
                </a:extLst>
              </p:cNvPr>
              <p:cNvPicPr/>
              <p:nvPr/>
            </p:nvPicPr>
            <p:blipFill>
              <a:blip r:embed="rId3"/>
              <a:stretch>
                <a:fillRect/>
              </a:stretch>
            </p:blipFill>
            <p:spPr>
              <a:xfrm>
                <a:off x="8393040" y="3656880"/>
                <a:ext cx="565560" cy="942840"/>
              </a:xfrm>
              <a:prstGeom prst="rect">
                <a:avLst/>
              </a:prstGeom>
            </p:spPr>
          </p:pic>
        </mc:Fallback>
      </mc:AlternateContent>
    </p:spTree>
    <p:extLst>
      <p:ext uri="{BB962C8B-B14F-4D97-AF65-F5344CB8AC3E}">
        <p14:creationId xmlns:p14="http://schemas.microsoft.com/office/powerpoint/2010/main" val="25662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p:nvPr/>
        </p:nvSpPr>
        <p:spPr>
          <a:xfrm>
            <a:off x="1871921" y="189263"/>
            <a:ext cx="5789963"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Terms required when interacting to an LLM</a:t>
            </a:r>
            <a:endParaRPr sz="2000" dirty="0">
              <a:solidFill>
                <a:schemeClr val="dk1"/>
              </a:solidFill>
            </a:endParaRPr>
          </a:p>
        </p:txBody>
      </p:sp>
      <p:sp>
        <p:nvSpPr>
          <p:cNvPr id="152" name="Google Shape;152;p29"/>
          <p:cNvSpPr txBox="1"/>
          <p:nvPr/>
        </p:nvSpPr>
        <p:spPr>
          <a:xfrm>
            <a:off x="344525" y="759975"/>
            <a:ext cx="8532000" cy="830966"/>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Font typeface="Mulish Light"/>
              <a:buChar char="➢"/>
            </a:pPr>
            <a:r>
              <a:rPr lang="en-GB" b="1" dirty="0">
                <a:solidFill>
                  <a:schemeClr val="tx1"/>
                </a:solidFill>
                <a:latin typeface="Times New Roman" panose="02020603050405020304" pitchFamily="18" charset="0"/>
                <a:ea typeface="Mulish Medium"/>
                <a:cs typeface="Times New Roman" panose="02020603050405020304" pitchFamily="18" charset="0"/>
                <a:sym typeface="Mulish Medium"/>
              </a:rPr>
              <a:t>Tokens</a:t>
            </a:r>
            <a:r>
              <a:rPr lang="en-GB" b="1" dirty="0">
                <a:solidFill>
                  <a:schemeClr val="tx1"/>
                </a:solidFill>
                <a:latin typeface="Times New Roman" panose="02020603050405020304" pitchFamily="18" charset="0"/>
                <a:ea typeface="Mulish Light"/>
                <a:cs typeface="Times New Roman" panose="02020603050405020304" pitchFamily="18" charset="0"/>
                <a:sym typeface="Mulish Light"/>
              </a:rPr>
              <a:t> :</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They are the basic units of text that LLMs process. They can represent words, </a:t>
            </a:r>
            <a:r>
              <a:rPr lang="en-GB" dirty="0" err="1">
                <a:solidFill>
                  <a:schemeClr val="tx1"/>
                </a:solidFill>
                <a:latin typeface="Times New Roman" panose="02020603050405020304" pitchFamily="18" charset="0"/>
                <a:ea typeface="Mulish Light"/>
                <a:cs typeface="Times New Roman" panose="02020603050405020304" pitchFamily="18" charset="0"/>
                <a:sym typeface="Mulish Light"/>
              </a:rPr>
              <a:t>subwords</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or characters, depending on the tokenizer used</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153" name="Google Shape;153;p29"/>
          <p:cNvSpPr txBox="1"/>
          <p:nvPr/>
        </p:nvSpPr>
        <p:spPr>
          <a:xfrm>
            <a:off x="5636100" y="4725300"/>
            <a:ext cx="3507900" cy="4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solidFill>
                  <a:schemeClr val="dk2"/>
                </a:solidFill>
                <a:latin typeface="Times New Roman" panose="02020603050405020304" pitchFamily="18" charset="0"/>
                <a:ea typeface="Mulish"/>
                <a:cs typeface="Times New Roman" panose="02020603050405020304" pitchFamily="18" charset="0"/>
                <a:sym typeface="Mulish"/>
              </a:rPr>
              <a:t>Tool</a:t>
            </a:r>
            <a:r>
              <a:rPr lang="en-GB" sz="1200" dirty="0">
                <a:solidFill>
                  <a:schemeClr val="dk2"/>
                </a:solidFill>
                <a:latin typeface="Times New Roman" panose="02020603050405020304" pitchFamily="18" charset="0"/>
                <a:ea typeface="Mulish"/>
                <a:cs typeface="Times New Roman" panose="02020603050405020304" pitchFamily="18" charset="0"/>
                <a:sym typeface="Mulish"/>
              </a:rPr>
              <a:t> : </a:t>
            </a:r>
            <a:r>
              <a:rPr lang="en-GB" sz="1200" u="sng" dirty="0">
                <a:solidFill>
                  <a:schemeClr val="hlink"/>
                </a:solidFill>
                <a:latin typeface="Times New Roman" panose="02020603050405020304" pitchFamily="18" charset="0"/>
                <a:ea typeface="Mulish"/>
                <a:cs typeface="Times New Roman" panose="02020603050405020304" pitchFamily="18" charset="0"/>
                <a:sym typeface="Mulish"/>
                <a:hlinkClick r:id="rId3"/>
              </a:rPr>
              <a:t>https://lunary.ai/mistral-tokenizer</a:t>
            </a:r>
            <a:endParaRPr sz="1200" dirty="0">
              <a:solidFill>
                <a:schemeClr val="dk2"/>
              </a:solidFill>
              <a:latin typeface="Times New Roman" panose="02020603050405020304" pitchFamily="18" charset="0"/>
              <a:ea typeface="Mulish"/>
              <a:cs typeface="Times New Roman" panose="02020603050405020304" pitchFamily="18" charset="0"/>
              <a:sym typeface="Mulish"/>
            </a:endParaRPr>
          </a:p>
        </p:txBody>
      </p:sp>
      <p:sp>
        <p:nvSpPr>
          <p:cNvPr id="154" name="Google Shape;154;p29"/>
          <p:cNvSpPr/>
          <p:nvPr/>
        </p:nvSpPr>
        <p:spPr>
          <a:xfrm>
            <a:off x="1392875" y="1678254"/>
            <a:ext cx="6435300" cy="570600"/>
          </a:xfrm>
          <a:prstGeom prst="rect">
            <a:avLst/>
          </a:prstGeom>
          <a:solidFill>
            <a:srgbClr val="E7F4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tx1"/>
                </a:solidFill>
                <a:latin typeface="Times New Roman" panose="02020603050405020304" pitchFamily="18" charset="0"/>
                <a:ea typeface="Mulish"/>
                <a:cs typeface="Times New Roman" panose="02020603050405020304" pitchFamily="18" charset="0"/>
                <a:sym typeface="Mulish"/>
              </a:rPr>
              <a:t>This prompt engineering course is offered by AI4ICPS. Let's learn about the tokenizer and tokens</a:t>
            </a:r>
            <a:endParaRPr sz="1200">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155" name="Google Shape;155;p29"/>
          <p:cNvSpPr/>
          <p:nvPr/>
        </p:nvSpPr>
        <p:spPr>
          <a:xfrm>
            <a:off x="1392875" y="2405454"/>
            <a:ext cx="522600" cy="1839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Mulish"/>
                <a:ea typeface="Mulish"/>
                <a:cs typeface="Mulish"/>
                <a:sym typeface="Mulish"/>
              </a:rPr>
              <a:t>This</a:t>
            </a:r>
            <a:endParaRPr sz="1200" dirty="0">
              <a:latin typeface="Mulish"/>
              <a:ea typeface="Mulish"/>
              <a:cs typeface="Mulish"/>
              <a:sym typeface="Mulish"/>
            </a:endParaRPr>
          </a:p>
        </p:txBody>
      </p:sp>
      <p:sp>
        <p:nvSpPr>
          <p:cNvPr id="156" name="Google Shape;156;p29"/>
          <p:cNvSpPr/>
          <p:nvPr/>
        </p:nvSpPr>
        <p:spPr>
          <a:xfrm>
            <a:off x="1915475" y="2405454"/>
            <a:ext cx="766800" cy="183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prompt</a:t>
            </a:r>
            <a:endParaRPr sz="1200">
              <a:latin typeface="Mulish"/>
              <a:ea typeface="Mulish"/>
              <a:cs typeface="Mulish"/>
              <a:sym typeface="Mulish"/>
            </a:endParaRPr>
          </a:p>
        </p:txBody>
      </p:sp>
      <p:sp>
        <p:nvSpPr>
          <p:cNvPr id="157" name="Google Shape;157;p29"/>
          <p:cNvSpPr/>
          <p:nvPr/>
        </p:nvSpPr>
        <p:spPr>
          <a:xfrm>
            <a:off x="2682275" y="2405454"/>
            <a:ext cx="1052400" cy="183900"/>
          </a:xfrm>
          <a:prstGeom prst="rect">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engineering</a:t>
            </a:r>
            <a:endParaRPr sz="1200">
              <a:latin typeface="Mulish"/>
              <a:ea typeface="Mulish"/>
              <a:cs typeface="Mulish"/>
              <a:sym typeface="Mulish"/>
            </a:endParaRPr>
          </a:p>
        </p:txBody>
      </p:sp>
      <p:sp>
        <p:nvSpPr>
          <p:cNvPr id="158" name="Google Shape;158;p29"/>
          <p:cNvSpPr/>
          <p:nvPr/>
        </p:nvSpPr>
        <p:spPr>
          <a:xfrm>
            <a:off x="3734625" y="2405454"/>
            <a:ext cx="666600" cy="183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course</a:t>
            </a:r>
            <a:endParaRPr sz="1200">
              <a:latin typeface="Mulish"/>
              <a:ea typeface="Mulish"/>
              <a:cs typeface="Mulish"/>
              <a:sym typeface="Mulish"/>
            </a:endParaRPr>
          </a:p>
        </p:txBody>
      </p:sp>
      <p:sp>
        <p:nvSpPr>
          <p:cNvPr id="159" name="Google Shape;159;p29"/>
          <p:cNvSpPr/>
          <p:nvPr/>
        </p:nvSpPr>
        <p:spPr>
          <a:xfrm>
            <a:off x="4401225" y="2405454"/>
            <a:ext cx="336900" cy="183900"/>
          </a:xfrm>
          <a:prstGeom prst="rect">
            <a:avLst/>
          </a:prstGeom>
          <a:solidFill>
            <a:srgbClr val="E7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is</a:t>
            </a:r>
            <a:endParaRPr sz="1200">
              <a:latin typeface="Mulish"/>
              <a:ea typeface="Mulish"/>
              <a:cs typeface="Mulish"/>
              <a:sym typeface="Mulish"/>
            </a:endParaRPr>
          </a:p>
        </p:txBody>
      </p:sp>
      <p:sp>
        <p:nvSpPr>
          <p:cNvPr id="160" name="Google Shape;160;p29"/>
          <p:cNvSpPr/>
          <p:nvPr/>
        </p:nvSpPr>
        <p:spPr>
          <a:xfrm>
            <a:off x="4738125" y="2405454"/>
            <a:ext cx="766800" cy="183900"/>
          </a:xfrm>
          <a:prstGeom prst="rect">
            <a:avLst/>
          </a:prstGeom>
          <a:solidFill>
            <a:srgbClr val="E6FC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offered</a:t>
            </a:r>
            <a:endParaRPr sz="1200">
              <a:latin typeface="Mulish"/>
              <a:ea typeface="Mulish"/>
              <a:cs typeface="Mulish"/>
              <a:sym typeface="Mulish"/>
            </a:endParaRPr>
          </a:p>
        </p:txBody>
      </p:sp>
      <p:sp>
        <p:nvSpPr>
          <p:cNvPr id="161" name="Google Shape;161;p29"/>
          <p:cNvSpPr/>
          <p:nvPr/>
        </p:nvSpPr>
        <p:spPr>
          <a:xfrm>
            <a:off x="5504925" y="2405454"/>
            <a:ext cx="394800" cy="1839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by</a:t>
            </a:r>
            <a:endParaRPr sz="1200">
              <a:latin typeface="Mulish"/>
              <a:ea typeface="Mulish"/>
              <a:cs typeface="Mulish"/>
              <a:sym typeface="Mulish"/>
            </a:endParaRPr>
          </a:p>
        </p:txBody>
      </p:sp>
      <p:sp>
        <p:nvSpPr>
          <p:cNvPr id="162" name="Google Shape;162;p29"/>
          <p:cNvSpPr/>
          <p:nvPr/>
        </p:nvSpPr>
        <p:spPr>
          <a:xfrm>
            <a:off x="5899725" y="2405454"/>
            <a:ext cx="394800" cy="1839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AI</a:t>
            </a:r>
            <a:endParaRPr sz="1200">
              <a:latin typeface="Mulish"/>
              <a:ea typeface="Mulish"/>
              <a:cs typeface="Mulish"/>
              <a:sym typeface="Mulish"/>
            </a:endParaRPr>
          </a:p>
        </p:txBody>
      </p:sp>
      <p:sp>
        <p:nvSpPr>
          <p:cNvPr id="163" name="Google Shape;163;p29"/>
          <p:cNvSpPr/>
          <p:nvPr/>
        </p:nvSpPr>
        <p:spPr>
          <a:xfrm>
            <a:off x="6276525" y="2405454"/>
            <a:ext cx="394800" cy="1839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4</a:t>
            </a:r>
            <a:endParaRPr sz="1200">
              <a:latin typeface="Mulish"/>
              <a:ea typeface="Mulish"/>
              <a:cs typeface="Mulish"/>
              <a:sym typeface="Mulish"/>
            </a:endParaRPr>
          </a:p>
        </p:txBody>
      </p:sp>
      <p:sp>
        <p:nvSpPr>
          <p:cNvPr id="164" name="Google Shape;164;p29"/>
          <p:cNvSpPr/>
          <p:nvPr/>
        </p:nvSpPr>
        <p:spPr>
          <a:xfrm>
            <a:off x="6666525" y="2405454"/>
            <a:ext cx="394800" cy="1839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IC</a:t>
            </a:r>
            <a:endParaRPr sz="1200">
              <a:latin typeface="Mulish"/>
              <a:ea typeface="Mulish"/>
              <a:cs typeface="Mulish"/>
              <a:sym typeface="Mulish"/>
            </a:endParaRPr>
          </a:p>
        </p:txBody>
      </p:sp>
      <p:sp>
        <p:nvSpPr>
          <p:cNvPr id="165" name="Google Shape;165;p29"/>
          <p:cNvSpPr/>
          <p:nvPr/>
        </p:nvSpPr>
        <p:spPr>
          <a:xfrm>
            <a:off x="7048125" y="2405454"/>
            <a:ext cx="394800" cy="183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PS</a:t>
            </a:r>
            <a:endParaRPr sz="1200">
              <a:latin typeface="Mulish"/>
              <a:ea typeface="Mulish"/>
              <a:cs typeface="Mulish"/>
              <a:sym typeface="Mulish"/>
            </a:endParaRPr>
          </a:p>
        </p:txBody>
      </p:sp>
      <p:sp>
        <p:nvSpPr>
          <p:cNvPr id="166" name="Google Shape;166;p29"/>
          <p:cNvSpPr/>
          <p:nvPr/>
        </p:nvSpPr>
        <p:spPr>
          <a:xfrm>
            <a:off x="7433325" y="2405454"/>
            <a:ext cx="394800" cy="183900"/>
          </a:xfrm>
          <a:prstGeom prst="rect">
            <a:avLst/>
          </a:prstGeom>
          <a:solidFill>
            <a:srgbClr val="E7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a:t>
            </a:r>
            <a:endParaRPr sz="1200">
              <a:latin typeface="Mulish"/>
              <a:ea typeface="Mulish"/>
              <a:cs typeface="Mulish"/>
              <a:sym typeface="Mulish"/>
            </a:endParaRPr>
          </a:p>
        </p:txBody>
      </p:sp>
      <p:sp>
        <p:nvSpPr>
          <p:cNvPr id="167" name="Google Shape;167;p29"/>
          <p:cNvSpPr/>
          <p:nvPr/>
        </p:nvSpPr>
        <p:spPr>
          <a:xfrm>
            <a:off x="1392875" y="2725804"/>
            <a:ext cx="445500" cy="183900"/>
          </a:xfrm>
          <a:prstGeom prst="rect">
            <a:avLst/>
          </a:prstGeom>
          <a:solidFill>
            <a:srgbClr val="E6FC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Mulish"/>
                <a:ea typeface="Mulish"/>
                <a:cs typeface="Mulish"/>
                <a:sym typeface="Mulish"/>
              </a:rPr>
              <a:t>Let</a:t>
            </a:r>
            <a:endParaRPr sz="1200">
              <a:latin typeface="Mulish"/>
              <a:ea typeface="Mulish"/>
              <a:cs typeface="Mulish"/>
              <a:sym typeface="Mulish"/>
            </a:endParaRPr>
          </a:p>
        </p:txBody>
      </p:sp>
      <p:sp>
        <p:nvSpPr>
          <p:cNvPr id="168" name="Google Shape;168;p29"/>
          <p:cNvSpPr/>
          <p:nvPr/>
        </p:nvSpPr>
        <p:spPr>
          <a:xfrm>
            <a:off x="1838375" y="2725804"/>
            <a:ext cx="197400" cy="183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Mulish"/>
                <a:ea typeface="Mulish"/>
                <a:cs typeface="Mulish"/>
                <a:sym typeface="Mulish"/>
              </a:rPr>
              <a:t>‘</a:t>
            </a:r>
            <a:endParaRPr sz="1200">
              <a:latin typeface="Mulish"/>
              <a:ea typeface="Mulish"/>
              <a:cs typeface="Mulish"/>
              <a:sym typeface="Mulish"/>
            </a:endParaRPr>
          </a:p>
        </p:txBody>
      </p:sp>
      <p:sp>
        <p:nvSpPr>
          <p:cNvPr id="169" name="Google Shape;169;p29"/>
          <p:cNvSpPr/>
          <p:nvPr/>
        </p:nvSpPr>
        <p:spPr>
          <a:xfrm>
            <a:off x="2035775" y="2725804"/>
            <a:ext cx="197400" cy="183900"/>
          </a:xfrm>
          <a:prstGeom prst="rect">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Mulish"/>
                <a:ea typeface="Mulish"/>
                <a:cs typeface="Mulish"/>
                <a:sym typeface="Mulish"/>
              </a:rPr>
              <a:t>s</a:t>
            </a:r>
            <a:endParaRPr sz="1200">
              <a:latin typeface="Mulish"/>
              <a:ea typeface="Mulish"/>
              <a:cs typeface="Mulish"/>
              <a:sym typeface="Mulish"/>
            </a:endParaRPr>
          </a:p>
        </p:txBody>
      </p:sp>
      <p:sp>
        <p:nvSpPr>
          <p:cNvPr id="170" name="Google Shape;170;p29"/>
          <p:cNvSpPr/>
          <p:nvPr/>
        </p:nvSpPr>
        <p:spPr>
          <a:xfrm>
            <a:off x="2233175" y="2725804"/>
            <a:ext cx="592500" cy="183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learn</a:t>
            </a:r>
            <a:endParaRPr sz="1200">
              <a:latin typeface="Mulish"/>
              <a:ea typeface="Mulish"/>
              <a:cs typeface="Mulish"/>
              <a:sym typeface="Mulish"/>
            </a:endParaRPr>
          </a:p>
        </p:txBody>
      </p:sp>
      <p:sp>
        <p:nvSpPr>
          <p:cNvPr id="171" name="Google Shape;171;p29"/>
          <p:cNvSpPr/>
          <p:nvPr/>
        </p:nvSpPr>
        <p:spPr>
          <a:xfrm>
            <a:off x="2825675" y="2725804"/>
            <a:ext cx="666600" cy="183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about</a:t>
            </a:r>
            <a:endParaRPr sz="1200">
              <a:latin typeface="Mulish"/>
              <a:ea typeface="Mulish"/>
              <a:cs typeface="Mulish"/>
              <a:sym typeface="Mulish"/>
            </a:endParaRPr>
          </a:p>
        </p:txBody>
      </p:sp>
      <p:sp>
        <p:nvSpPr>
          <p:cNvPr id="172" name="Google Shape;172;p29"/>
          <p:cNvSpPr/>
          <p:nvPr/>
        </p:nvSpPr>
        <p:spPr>
          <a:xfrm>
            <a:off x="3492275" y="2725804"/>
            <a:ext cx="522600" cy="1839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the</a:t>
            </a:r>
            <a:endParaRPr sz="1200">
              <a:latin typeface="Mulish"/>
              <a:ea typeface="Mulish"/>
              <a:cs typeface="Mulish"/>
              <a:sym typeface="Mulish"/>
            </a:endParaRPr>
          </a:p>
        </p:txBody>
      </p:sp>
      <p:sp>
        <p:nvSpPr>
          <p:cNvPr id="173" name="Google Shape;173;p29"/>
          <p:cNvSpPr/>
          <p:nvPr/>
        </p:nvSpPr>
        <p:spPr>
          <a:xfrm>
            <a:off x="4014875" y="2725804"/>
            <a:ext cx="592500" cy="1839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token</a:t>
            </a:r>
            <a:endParaRPr sz="1200">
              <a:latin typeface="Mulish"/>
              <a:ea typeface="Mulish"/>
              <a:cs typeface="Mulish"/>
              <a:sym typeface="Mulish"/>
            </a:endParaRPr>
          </a:p>
        </p:txBody>
      </p:sp>
      <p:sp>
        <p:nvSpPr>
          <p:cNvPr id="174" name="Google Shape;174;p29"/>
          <p:cNvSpPr/>
          <p:nvPr/>
        </p:nvSpPr>
        <p:spPr>
          <a:xfrm>
            <a:off x="4604375" y="2725804"/>
            <a:ext cx="522600" cy="1839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izer</a:t>
            </a:r>
            <a:endParaRPr sz="1200">
              <a:latin typeface="Mulish"/>
              <a:ea typeface="Mulish"/>
              <a:cs typeface="Mulish"/>
              <a:sym typeface="Mulish"/>
            </a:endParaRPr>
          </a:p>
        </p:txBody>
      </p:sp>
      <p:sp>
        <p:nvSpPr>
          <p:cNvPr id="175" name="Google Shape;175;p29"/>
          <p:cNvSpPr/>
          <p:nvPr/>
        </p:nvSpPr>
        <p:spPr>
          <a:xfrm>
            <a:off x="5129975" y="2725804"/>
            <a:ext cx="522600" cy="183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and</a:t>
            </a:r>
            <a:endParaRPr sz="1200">
              <a:latin typeface="Mulish"/>
              <a:ea typeface="Mulish"/>
              <a:cs typeface="Mulish"/>
              <a:sym typeface="Mulish"/>
            </a:endParaRPr>
          </a:p>
        </p:txBody>
      </p:sp>
      <p:sp>
        <p:nvSpPr>
          <p:cNvPr id="176" name="Google Shape;176;p29"/>
          <p:cNvSpPr/>
          <p:nvPr/>
        </p:nvSpPr>
        <p:spPr>
          <a:xfrm>
            <a:off x="5668775" y="2725804"/>
            <a:ext cx="766800" cy="183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Mulish"/>
                <a:ea typeface="Mulish"/>
                <a:cs typeface="Mulish"/>
                <a:sym typeface="Mulish"/>
              </a:rPr>
              <a:t>tokens</a:t>
            </a:r>
            <a:endParaRPr sz="1200">
              <a:latin typeface="Mulish"/>
              <a:ea typeface="Mulish"/>
              <a:cs typeface="Mulish"/>
              <a:sym typeface="Mulish"/>
            </a:endParaRPr>
          </a:p>
        </p:txBody>
      </p:sp>
      <p:sp>
        <p:nvSpPr>
          <p:cNvPr id="177" name="Google Shape;177;p29"/>
          <p:cNvSpPr txBox="1"/>
          <p:nvPr/>
        </p:nvSpPr>
        <p:spPr>
          <a:xfrm>
            <a:off x="303675" y="2971004"/>
            <a:ext cx="8532000" cy="1800463"/>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b="1" dirty="0" err="1">
                <a:solidFill>
                  <a:schemeClr val="dk1"/>
                </a:solidFill>
                <a:latin typeface="Times New Roman" panose="02020603050405020304" pitchFamily="18" charset="0"/>
                <a:ea typeface="Mulish"/>
                <a:cs typeface="Times New Roman" panose="02020603050405020304" pitchFamily="18" charset="0"/>
                <a:sym typeface="Mulish"/>
              </a:rPr>
              <a:t>Subword</a:t>
            </a:r>
            <a:r>
              <a:rPr lang="en-GB" b="1" dirty="0">
                <a:solidFill>
                  <a:schemeClr val="dk1"/>
                </a:solidFill>
                <a:latin typeface="Times New Roman" panose="02020603050405020304" pitchFamily="18" charset="0"/>
                <a:ea typeface="Mulish"/>
                <a:cs typeface="Times New Roman" panose="02020603050405020304" pitchFamily="18" charset="0"/>
                <a:sym typeface="Mulish"/>
              </a:rPr>
              <a:t> Tokenization :</a:t>
            </a:r>
            <a:endParaRPr b="1"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lnSpc>
                <a:spcPct val="150000"/>
              </a:lnSpc>
              <a:spcBef>
                <a:spcPts val="0"/>
              </a:spcBef>
              <a:spcAft>
                <a:spcPts val="0"/>
              </a:spcAft>
              <a:buNone/>
            </a:pPr>
            <a:r>
              <a:rPr lang="en-GB" b="1" dirty="0">
                <a:solidFill>
                  <a:schemeClr val="dk1"/>
                </a:solidFill>
                <a:latin typeface="Times New Roman" panose="02020603050405020304" pitchFamily="18" charset="0"/>
                <a:ea typeface="Mulish Medium"/>
                <a:cs typeface="Times New Roman" panose="02020603050405020304" pitchFamily="18" charset="0"/>
                <a:sym typeface="Mulish Medium"/>
              </a:rPr>
              <a:t>Goal</a:t>
            </a:r>
            <a:r>
              <a:rPr lang="en-GB" b="1" dirty="0">
                <a:solidFill>
                  <a:schemeClr val="dk1"/>
                </a:solidFill>
                <a:latin typeface="Times New Roman" panose="02020603050405020304" pitchFamily="18" charset="0"/>
                <a:ea typeface="Mulish Light"/>
                <a:cs typeface="Times New Roman" panose="02020603050405020304" pitchFamily="18" charset="0"/>
                <a:sym typeface="Mulish Light"/>
              </a:rPr>
              <a:t>:</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Represent text efficiently while handling both common and rare words.</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0" lvl="0" indent="0" algn="l" rtl="0">
              <a:lnSpc>
                <a:spcPct val="150000"/>
              </a:lnSpc>
              <a:spcBef>
                <a:spcPts val="0"/>
              </a:spcBef>
              <a:spcAft>
                <a:spcPts val="0"/>
              </a:spcAft>
              <a:buNone/>
            </a:pPr>
            <a:r>
              <a:rPr lang="en-GB" b="1" dirty="0">
                <a:solidFill>
                  <a:schemeClr val="dk1"/>
                </a:solidFill>
                <a:latin typeface="Times New Roman" panose="02020603050405020304" pitchFamily="18" charset="0"/>
                <a:ea typeface="Mulish"/>
                <a:cs typeface="Times New Roman" panose="02020603050405020304" pitchFamily="18" charset="0"/>
                <a:sym typeface="Mulish"/>
              </a:rPr>
              <a:t>Principle</a:t>
            </a:r>
            <a:r>
              <a:rPr lang="en-GB" b="1" dirty="0">
                <a:solidFill>
                  <a:schemeClr val="dk1"/>
                </a:solidFill>
                <a:latin typeface="Times New Roman" panose="02020603050405020304" pitchFamily="18" charset="0"/>
                <a:ea typeface="Mulish Light"/>
                <a:cs typeface="Times New Roman" panose="02020603050405020304" pitchFamily="18" charset="0"/>
                <a:sym typeface="Mulish Light"/>
              </a:rPr>
              <a:t>:</a:t>
            </a:r>
            <a:endParaRPr b="1"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304800" algn="l" rtl="0">
              <a:lnSpc>
                <a:spcPct val="150000"/>
              </a:lnSpc>
              <a:spcBef>
                <a:spcPts val="0"/>
              </a:spcBef>
              <a:spcAft>
                <a:spcPts val="0"/>
              </a:spcAft>
              <a:buClr>
                <a:schemeClr val="dk1"/>
              </a:buClr>
              <a:buSzPts val="12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Frequent words remain whole (e.g., "engineering").</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a:p>
            <a:pPr marL="457200" lvl="0" indent="-304800" algn="l" rtl="0">
              <a:lnSpc>
                <a:spcPct val="150000"/>
              </a:lnSpc>
              <a:spcBef>
                <a:spcPts val="0"/>
              </a:spcBef>
              <a:spcAft>
                <a:spcPts val="0"/>
              </a:spcAft>
              <a:buClr>
                <a:schemeClr val="dk1"/>
              </a:buClr>
              <a:buSzPts val="1200"/>
              <a:buFont typeface="Mulish Light"/>
              <a:buChar char="➢"/>
            </a:pP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Rare words are split into meaningful </a:t>
            </a:r>
            <a:r>
              <a:rPr lang="en-GB" dirty="0" err="1">
                <a:solidFill>
                  <a:schemeClr val="dk1"/>
                </a:solidFill>
                <a:latin typeface="Times New Roman" panose="02020603050405020304" pitchFamily="18" charset="0"/>
                <a:ea typeface="Mulish Light"/>
                <a:cs typeface="Times New Roman" panose="02020603050405020304" pitchFamily="18" charset="0"/>
                <a:sym typeface="Mulish Light"/>
              </a:rPr>
              <a:t>subwords</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 (e.g., "tokenizer" becomes "token" and "</a:t>
            </a:r>
            <a:r>
              <a:rPr lang="en-GB" dirty="0" err="1">
                <a:solidFill>
                  <a:schemeClr val="dk1"/>
                </a:solidFill>
                <a:latin typeface="Times New Roman" panose="02020603050405020304" pitchFamily="18" charset="0"/>
                <a:ea typeface="Mulish Light"/>
                <a:cs typeface="Times New Roman" panose="02020603050405020304" pitchFamily="18" charset="0"/>
                <a:sym typeface="Mulish Light"/>
              </a:rPr>
              <a:t>izer</a:t>
            </a:r>
            <a:r>
              <a:rPr lang="en-GB" dirty="0">
                <a:solidFill>
                  <a:schemeClr val="dk1"/>
                </a:solidFill>
                <a:latin typeface="Times New Roman" panose="02020603050405020304" pitchFamily="18" charset="0"/>
                <a:ea typeface="Mulish Light"/>
                <a:cs typeface="Times New Roman" panose="02020603050405020304" pitchFamily="18" charset="0"/>
                <a:sym typeface="Mulish Light"/>
              </a:rPr>
              <a:t>").</a:t>
            </a:r>
            <a:endParaRPr dirty="0">
              <a:solidFill>
                <a:schemeClr val="dk1"/>
              </a:solidFill>
              <a:latin typeface="Times New Roman" panose="02020603050405020304" pitchFamily="18" charset="0"/>
              <a:ea typeface="Mulish Light"/>
              <a:cs typeface="Times New Roman" panose="02020603050405020304" pitchFamily="18" charset="0"/>
              <a:sym typeface="Mulish Light"/>
            </a:endParaRPr>
          </a:p>
        </p:txBody>
      </p:sp>
      <p:sp>
        <p:nvSpPr>
          <p:cNvPr id="178" name="Google Shape;178;p29"/>
          <p:cNvSpPr txBox="1"/>
          <p:nvPr/>
        </p:nvSpPr>
        <p:spPr>
          <a:xfrm>
            <a:off x="7401000" y="4881900"/>
            <a:ext cx="17430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u="sng">
                <a:solidFill>
                  <a:schemeClr val="hlink"/>
                </a:solidFill>
                <a:latin typeface="Mulish Medium"/>
                <a:ea typeface="Mulish Medium"/>
                <a:cs typeface="Mulish Medium"/>
                <a:sym typeface="Mulish Medium"/>
                <a:hlinkClick r:id="rId4"/>
              </a:rPr>
              <a:t>Tokenization | Mistral AI Large Language Models</a:t>
            </a:r>
            <a:endParaRPr sz="500">
              <a:latin typeface="Mulish Medium"/>
              <a:ea typeface="Mulish Medium"/>
              <a:cs typeface="Mulish Medium"/>
              <a:sym typeface="Mulish Medium"/>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A17A8FA-9B7C-4C52-94A5-D067CC6896AA}"/>
                  </a:ext>
                </a:extLst>
              </p14:cNvPr>
              <p14:cNvContentPartPr/>
              <p14:nvPr/>
            </p14:nvContentPartPr>
            <p14:xfrm>
              <a:off x="7141680" y="3325320"/>
              <a:ext cx="1548360" cy="1170360"/>
            </p14:xfrm>
          </p:contentPart>
        </mc:Choice>
        <mc:Fallback>
          <p:pic>
            <p:nvPicPr>
              <p:cNvPr id="2" name="Ink 1">
                <a:extLst>
                  <a:ext uri="{FF2B5EF4-FFF2-40B4-BE49-F238E27FC236}">
                    <a16:creationId xmlns:a16="http://schemas.microsoft.com/office/drawing/2014/main" id="{7A17A8FA-9B7C-4C52-94A5-D067CC6896AA}"/>
                  </a:ext>
                </a:extLst>
              </p:cNvPr>
              <p:cNvPicPr/>
              <p:nvPr/>
            </p:nvPicPr>
            <p:blipFill>
              <a:blip r:embed="rId6"/>
              <a:stretch>
                <a:fillRect/>
              </a:stretch>
            </p:blipFill>
            <p:spPr>
              <a:xfrm>
                <a:off x="7132320" y="3315960"/>
                <a:ext cx="1567080" cy="1189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7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7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7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7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7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77">
                                            <p:txEl>
                                              <p:pRg st="2" end="2"/>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77">
                                            <p:txEl>
                                              <p:pRg st="3" end="3"/>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32C86-C08E-3DED-5BBE-244A599A1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2C18F-5331-C605-658D-55C42151D565}"/>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38B2BE94-46E1-5415-A237-6B28CFEB2456}"/>
              </a:ext>
            </a:extLst>
          </p:cNvPr>
          <p:cNvSpPr>
            <a:spLocks noGrp="1"/>
          </p:cNvSpPr>
          <p:nvPr>
            <p:ph type="body" idx="1"/>
          </p:nvPr>
        </p:nvSpPr>
        <p:spPr>
          <a:xfrm>
            <a:off x="311700" y="1257299"/>
            <a:ext cx="8520600" cy="3696364"/>
          </a:xfrm>
        </p:spPr>
        <p:txBody>
          <a:bodyPr>
            <a:normAutofit fontScale="77500" lnSpcReduction="20000"/>
          </a:bodyPr>
          <a:lstStyle/>
          <a:p>
            <a:r>
              <a:rPr lang="en-US" sz="2200" b="1" dirty="0">
                <a:solidFill>
                  <a:schemeClr val="tx1"/>
                </a:solidFill>
                <a:latin typeface="Times New Roman" panose="02020603050405020304" pitchFamily="18" charset="0"/>
                <a:cs typeface="Times New Roman" panose="02020603050405020304" pitchFamily="18" charset="0"/>
              </a:rPr>
              <a:t>Chain-of-Thought Prompting</a:t>
            </a:r>
          </a:p>
          <a:p>
            <a:pPr lvl="1" algn="just"/>
            <a:r>
              <a:rPr lang="en-US" sz="1800" b="1" dirty="0">
                <a:solidFill>
                  <a:schemeClr val="tx1"/>
                </a:solidFill>
                <a:latin typeface="Times New Roman" panose="02020603050405020304" pitchFamily="18" charset="0"/>
                <a:cs typeface="Times New Roman" panose="02020603050405020304" pitchFamily="18" charset="0"/>
              </a:rPr>
              <a:t>Idea</a:t>
            </a:r>
          </a:p>
          <a:p>
            <a:pPr lvl="2" algn="just"/>
            <a:r>
              <a:rPr lang="en-IN" sz="1800" dirty="0">
                <a:solidFill>
                  <a:schemeClr val="tx1"/>
                </a:solidFill>
                <a:latin typeface="Times New Roman" panose="02020603050405020304" pitchFamily="18" charset="0"/>
                <a:cs typeface="Times New Roman" panose="02020603050405020304" pitchFamily="18" charset="0"/>
              </a:rPr>
              <a:t>Encourage step-by-step reasoning. Ask for step-by-step explanations for complex problems or when you want to understand the AI's reasoning process. This technique not only provides you with the answer but also with the logic behind it.</a:t>
            </a:r>
            <a:endParaRPr lang="en-IN" sz="1800" b="1" dirty="0">
              <a:solidFill>
                <a:schemeClr val="tx1"/>
              </a:solidFill>
              <a:latin typeface="Times New Roman" panose="02020603050405020304" pitchFamily="18" charset="0"/>
              <a:cs typeface="Times New Roman" panose="02020603050405020304" pitchFamily="18" charset="0"/>
            </a:endParaRPr>
          </a:p>
          <a:p>
            <a:pPr lvl="1" algn="just"/>
            <a:endParaRPr lang="en-IN" sz="1800" b="1" dirty="0">
              <a:solidFill>
                <a:schemeClr val="tx1"/>
              </a:solidFill>
              <a:latin typeface="Times New Roman" panose="02020603050405020304" pitchFamily="18" charset="0"/>
              <a:cs typeface="Times New Roman" panose="02020603050405020304" pitchFamily="18" charset="0"/>
            </a:endParaRPr>
          </a:p>
          <a:p>
            <a:pPr lvl="1" algn="just"/>
            <a:r>
              <a:rPr lang="en-IN" sz="1800" b="1" dirty="0">
                <a:solidFill>
                  <a:schemeClr val="tx1"/>
                </a:solidFill>
                <a:latin typeface="Times New Roman" panose="02020603050405020304" pitchFamily="18" charset="0"/>
                <a:cs typeface="Times New Roman" panose="02020603050405020304" pitchFamily="18" charset="0"/>
              </a:rPr>
              <a:t>Example: </a:t>
            </a:r>
            <a:r>
              <a:rPr lang="en-IN" sz="1800" dirty="0">
                <a:solidFill>
                  <a:schemeClr val="tx1"/>
                </a:solidFill>
                <a:latin typeface="Times New Roman" panose="02020603050405020304" pitchFamily="18" charset="0"/>
                <a:cs typeface="Times New Roman" panose="02020603050405020304" pitchFamily="18" charset="0"/>
              </a:rPr>
              <a:t>You want a detailed, step-by-step process for </a:t>
            </a:r>
            <a:r>
              <a:rPr lang="en-IN" sz="1800" dirty="0" err="1">
                <a:solidFill>
                  <a:schemeClr val="tx1"/>
                </a:solidFill>
                <a:latin typeface="Times New Roman" panose="02020603050405020304" pitchFamily="18" charset="0"/>
                <a:cs typeface="Times New Roman" panose="02020603050405020304" pitchFamily="18" charset="0"/>
              </a:rPr>
              <a:t>analyzing</a:t>
            </a:r>
            <a:r>
              <a:rPr lang="en-IN" sz="1800" dirty="0">
                <a:solidFill>
                  <a:schemeClr val="tx1"/>
                </a:solidFill>
                <a:latin typeface="Times New Roman" panose="02020603050405020304" pitchFamily="18" charset="0"/>
                <a:cs typeface="Times New Roman" panose="02020603050405020304" pitchFamily="18" charset="0"/>
              </a:rPr>
              <a:t> and improving customer retention, including examples of how each step could be implemented in a real-world scenario.</a:t>
            </a:r>
            <a:endParaRPr lang="en-US" sz="1800" b="1" dirty="0">
              <a:solidFill>
                <a:schemeClr val="tx1"/>
              </a:solidFill>
              <a:latin typeface="Times New Roman" panose="02020603050405020304" pitchFamily="18" charset="0"/>
              <a:cs typeface="Times New Roman" panose="02020603050405020304" pitchFamily="18" charset="0"/>
            </a:endParaRPr>
          </a:p>
          <a:p>
            <a:pPr lvl="1" algn="just"/>
            <a:endParaRPr lang="en-US" sz="1800" b="1" dirty="0">
              <a:solidFill>
                <a:schemeClr val="tx1"/>
              </a:solidFill>
              <a:latin typeface="Times New Roman" panose="02020603050405020304" pitchFamily="18" charset="0"/>
              <a:cs typeface="Times New Roman" panose="02020603050405020304" pitchFamily="18" charset="0"/>
            </a:endParaRPr>
          </a:p>
          <a:p>
            <a:pPr lvl="1" algn="just"/>
            <a:r>
              <a:rPr lang="en-US" sz="1800" b="1" dirty="0">
                <a:solidFill>
                  <a:srgbClr val="0070C0"/>
                </a:solidFill>
                <a:latin typeface="Times New Roman" panose="02020603050405020304" pitchFamily="18" charset="0"/>
                <a:cs typeface="Times New Roman" panose="02020603050405020304" pitchFamily="18" charset="0"/>
              </a:rPr>
              <a:t>Prompt:</a:t>
            </a:r>
          </a:p>
          <a:p>
            <a:pPr lvl="2" algn="just"/>
            <a:r>
              <a:rPr lang="en-US" sz="1800" dirty="0">
                <a:solidFill>
                  <a:schemeClr val="tx1"/>
                </a:solidFill>
                <a:latin typeface="Times New Roman" panose="02020603050405020304" pitchFamily="18" charset="0"/>
                <a:cs typeface="Times New Roman" panose="02020603050405020304" pitchFamily="18" charset="0"/>
              </a:rPr>
              <a:t>“</a:t>
            </a:r>
            <a:r>
              <a:rPr lang="en-IN" sz="1800" dirty="0">
                <a:solidFill>
                  <a:schemeClr val="tx1"/>
                </a:solidFill>
                <a:latin typeface="Times New Roman" panose="02020603050405020304" pitchFamily="18" charset="0"/>
                <a:cs typeface="Times New Roman" panose="02020603050405020304" pitchFamily="18" charset="0"/>
              </a:rPr>
              <a:t>How can I improve my company's customer retention?</a:t>
            </a:r>
            <a:r>
              <a:rPr lang="en-US" sz="1800" dirty="0">
                <a:solidFill>
                  <a:schemeClr val="tx1"/>
                </a:solidFill>
                <a:latin typeface="Times New Roman" panose="02020603050405020304" pitchFamily="18" charset="0"/>
                <a:cs typeface="Times New Roman" panose="02020603050405020304" pitchFamily="18" charset="0"/>
              </a:rPr>
              <a:t>”</a:t>
            </a:r>
          </a:p>
          <a:p>
            <a:pPr lvl="1" algn="just"/>
            <a:endParaRPr lang="en-US" sz="1800" dirty="0">
              <a:solidFill>
                <a:schemeClr val="tx1"/>
              </a:solidFill>
              <a:latin typeface="Times New Roman" panose="02020603050405020304" pitchFamily="18" charset="0"/>
              <a:cs typeface="Times New Roman" panose="02020603050405020304" pitchFamily="18" charset="0"/>
            </a:endParaRPr>
          </a:p>
          <a:p>
            <a:pPr lvl="1" algn="just"/>
            <a:r>
              <a:rPr lang="en-US" sz="1800" b="1" dirty="0">
                <a:solidFill>
                  <a:srgbClr val="0070C0"/>
                </a:solidFill>
                <a:latin typeface="Times New Roman" panose="02020603050405020304" pitchFamily="18" charset="0"/>
                <a:cs typeface="Times New Roman" panose="02020603050405020304" pitchFamily="18" charset="0"/>
              </a:rPr>
              <a:t>Optimized Prompt:</a:t>
            </a:r>
          </a:p>
          <a:p>
            <a:pPr lvl="2" algn="just"/>
            <a:r>
              <a:rPr lang="en-US" sz="1800" dirty="0">
                <a:solidFill>
                  <a:schemeClr val="tx1"/>
                </a:solidFill>
                <a:latin typeface="Times New Roman" panose="02020603050405020304" pitchFamily="18" charset="0"/>
                <a:cs typeface="Times New Roman" panose="02020603050405020304" pitchFamily="18" charset="0"/>
              </a:rPr>
              <a:t>“</a:t>
            </a:r>
            <a:r>
              <a:rPr lang="en-IN" sz="1800" dirty="0">
                <a:solidFill>
                  <a:schemeClr val="tx1"/>
                </a:solidFill>
                <a:latin typeface="Times New Roman" panose="02020603050405020304" pitchFamily="18" charset="0"/>
                <a:cs typeface="Times New Roman" panose="02020603050405020304" pitchFamily="18" charset="0"/>
              </a:rPr>
              <a:t>Walk me through a step-by-step process to </a:t>
            </a:r>
            <a:r>
              <a:rPr lang="en-IN" sz="1800" dirty="0" err="1">
                <a:solidFill>
                  <a:schemeClr val="tx1"/>
                </a:solidFill>
                <a:latin typeface="Times New Roman" panose="02020603050405020304" pitchFamily="18" charset="0"/>
                <a:cs typeface="Times New Roman" panose="02020603050405020304" pitchFamily="18" charset="0"/>
              </a:rPr>
              <a:t>analyze</a:t>
            </a:r>
            <a:r>
              <a:rPr lang="en-IN" sz="1800" dirty="0">
                <a:solidFill>
                  <a:schemeClr val="tx1"/>
                </a:solidFill>
                <a:latin typeface="Times New Roman" panose="02020603050405020304" pitchFamily="18" charset="0"/>
                <a:cs typeface="Times New Roman" panose="02020603050405020304" pitchFamily="18" charset="0"/>
              </a:rPr>
              <a:t> and improve a company's customer retention rate. For each step, explain its purpose and provide an example of how it might be implemented. After outlining the process, apply it to a hypothetical e-commerce company facing a 20% annual customer churn rate.</a:t>
            </a:r>
            <a:r>
              <a:rPr lang="en-US" sz="18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5648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EDD52-F54C-015F-95A0-6E653D215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1E844-BF9F-A3D7-65A9-8040E9B14467}"/>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A7B7446A-ADEB-0658-3DF5-A7C7A870DA37}"/>
              </a:ext>
            </a:extLst>
          </p:cNvPr>
          <p:cNvSpPr>
            <a:spLocks noGrp="1"/>
          </p:cNvSpPr>
          <p:nvPr>
            <p:ph type="body" idx="1"/>
          </p:nvPr>
        </p:nvSpPr>
        <p:spPr/>
        <p:txBody>
          <a:bodyPr>
            <a:normAutofit/>
          </a:bodyPr>
          <a:lstStyle/>
          <a:p>
            <a:r>
              <a:rPr lang="en-US" sz="2000" b="1" dirty="0">
                <a:solidFill>
                  <a:schemeClr val="tx1"/>
                </a:solidFill>
                <a:latin typeface="Times New Roman" panose="02020603050405020304" pitchFamily="18" charset="0"/>
                <a:cs typeface="Times New Roman" panose="02020603050405020304" pitchFamily="18" charset="0"/>
              </a:rPr>
              <a:t>Temperature and other parameters</a:t>
            </a:r>
            <a:endParaRPr lang="en-US" b="1" dirty="0">
              <a:solidFill>
                <a:schemeClr val="tx1"/>
              </a:solidFill>
              <a:latin typeface="Times New Roman" panose="02020603050405020304" pitchFamily="18" charset="0"/>
              <a:cs typeface="Times New Roman" panose="02020603050405020304" pitchFamily="18" charset="0"/>
            </a:endParaRPr>
          </a:p>
          <a:p>
            <a:pPr lvl="1" algn="just"/>
            <a:r>
              <a:rPr lang="en-IN" b="1" dirty="0">
                <a:solidFill>
                  <a:schemeClr val="tx1"/>
                </a:solidFill>
                <a:latin typeface="Times New Roman" panose="02020603050405020304" pitchFamily="18" charset="0"/>
                <a:cs typeface="Times New Roman" panose="02020603050405020304" pitchFamily="18" charset="0"/>
              </a:rPr>
              <a:t>Temperature</a:t>
            </a:r>
          </a:p>
          <a:p>
            <a:pPr lvl="2" algn="just"/>
            <a:r>
              <a:rPr lang="en-IN" b="1" dirty="0">
                <a:solidFill>
                  <a:schemeClr val="tx1"/>
                </a:solidFill>
                <a:latin typeface="Times New Roman" panose="02020603050405020304" pitchFamily="18" charset="0"/>
                <a:cs typeface="Times New Roman" panose="02020603050405020304" pitchFamily="18" charset="0"/>
              </a:rPr>
              <a:t>0.2</a:t>
            </a:r>
            <a:r>
              <a:rPr lang="en-IN" dirty="0">
                <a:solidFill>
                  <a:schemeClr val="tx1"/>
                </a:solidFill>
                <a:latin typeface="Times New Roman" panose="02020603050405020304" pitchFamily="18" charset="0"/>
                <a:cs typeface="Times New Roman" panose="02020603050405020304" pitchFamily="18" charset="0"/>
              </a:rPr>
              <a:t> (Low, focused and predictable)</a:t>
            </a:r>
          </a:p>
          <a:p>
            <a:pPr lvl="2" algn="just"/>
            <a:r>
              <a:rPr lang="en-IN" b="1" dirty="0">
                <a:solidFill>
                  <a:schemeClr val="tx1"/>
                </a:solidFill>
                <a:latin typeface="Times New Roman" panose="02020603050405020304" pitchFamily="18" charset="0"/>
                <a:cs typeface="Times New Roman" panose="02020603050405020304" pitchFamily="18" charset="0"/>
              </a:rPr>
              <a:t>0.9</a:t>
            </a:r>
            <a:r>
              <a:rPr lang="en-IN" dirty="0">
                <a:solidFill>
                  <a:schemeClr val="tx1"/>
                </a:solidFill>
                <a:latin typeface="Times New Roman" panose="02020603050405020304" pitchFamily="18" charset="0"/>
                <a:cs typeface="Times New Roman" panose="02020603050405020304" pitchFamily="18" charset="0"/>
              </a:rPr>
              <a:t> (High, more creative and diverse)</a:t>
            </a:r>
          </a:p>
          <a:p>
            <a:pPr lvl="1" algn="just"/>
            <a:r>
              <a:rPr lang="en-IN" b="1" dirty="0">
                <a:solidFill>
                  <a:schemeClr val="tx1"/>
                </a:solidFill>
                <a:latin typeface="Times New Roman" panose="02020603050405020304" pitchFamily="18" charset="0"/>
                <a:cs typeface="Times New Roman" panose="02020603050405020304" pitchFamily="18" charset="0"/>
              </a:rPr>
              <a:t>Top-p (nucleus sampling):</a:t>
            </a:r>
            <a:r>
              <a:rPr lang="en-IN" dirty="0">
                <a:solidFill>
                  <a:schemeClr val="tx1"/>
                </a:solidFill>
                <a:latin typeface="Times New Roman" panose="02020603050405020304" pitchFamily="18" charset="0"/>
                <a:cs typeface="Times New Roman" panose="02020603050405020304" pitchFamily="18" charset="0"/>
              </a:rPr>
              <a:t> Imagine this as a "variety filter." It helps control how diverse the AI's vocabulary and ideas are in its responses.</a:t>
            </a:r>
          </a:p>
          <a:p>
            <a:pPr lvl="1" algn="just"/>
            <a:r>
              <a:rPr lang="en-IN" b="1" dirty="0">
                <a:solidFill>
                  <a:schemeClr val="tx1"/>
                </a:solidFill>
                <a:latin typeface="Times New Roman" panose="02020603050405020304" pitchFamily="18" charset="0"/>
                <a:cs typeface="Times New Roman" panose="02020603050405020304" pitchFamily="18" charset="0"/>
              </a:rPr>
              <a:t>Max tokens: </a:t>
            </a:r>
            <a:r>
              <a:rPr lang="en-IN" dirty="0">
                <a:solidFill>
                  <a:schemeClr val="tx1"/>
                </a:solidFill>
                <a:latin typeface="Times New Roman" panose="02020603050405020304" pitchFamily="18" charset="0"/>
                <a:cs typeface="Times New Roman" panose="02020603050405020304" pitchFamily="18" charset="0"/>
              </a:rPr>
              <a:t>This is like setting a word limit. It determines the length of the AI's response.</a:t>
            </a:r>
          </a:p>
          <a:p>
            <a:pPr lvl="1" algn="just"/>
            <a:r>
              <a:rPr lang="en-IN" b="1" dirty="0">
                <a:solidFill>
                  <a:schemeClr val="tx1"/>
                </a:solidFill>
                <a:latin typeface="Times New Roman" panose="02020603050405020304" pitchFamily="18" charset="0"/>
                <a:cs typeface="Times New Roman" panose="02020603050405020304" pitchFamily="18" charset="0"/>
              </a:rPr>
              <a:t>Frequency penalty: </a:t>
            </a:r>
            <a:r>
              <a:rPr lang="en-IN" dirty="0">
                <a:solidFill>
                  <a:schemeClr val="tx1"/>
                </a:solidFill>
                <a:latin typeface="Times New Roman" panose="02020603050405020304" pitchFamily="18" charset="0"/>
                <a:cs typeface="Times New Roman" panose="02020603050405020304" pitchFamily="18" charset="0"/>
              </a:rPr>
              <a:t>This is like a "repetition discourager." It nudges the AI to avoid using the same words or phrases too often.</a:t>
            </a:r>
          </a:p>
          <a:p>
            <a:pPr lvl="1" algn="just"/>
            <a:r>
              <a:rPr lang="en-IN" b="1" dirty="0">
                <a:solidFill>
                  <a:schemeClr val="tx1"/>
                </a:solidFill>
                <a:latin typeface="Times New Roman" panose="02020603050405020304" pitchFamily="18" charset="0"/>
                <a:cs typeface="Times New Roman" panose="02020603050405020304" pitchFamily="18" charset="0"/>
              </a:rPr>
              <a:t>Presence penalty:</a:t>
            </a:r>
            <a:r>
              <a:rPr lang="en-IN" dirty="0">
                <a:solidFill>
                  <a:schemeClr val="tx1"/>
                </a:solidFill>
                <a:latin typeface="Times New Roman" panose="02020603050405020304" pitchFamily="18" charset="0"/>
                <a:cs typeface="Times New Roman" panose="02020603050405020304" pitchFamily="18" charset="0"/>
              </a:rPr>
              <a:t> Similar to frequency penalty, but it's more of a "uniqueness encouragement." It pushes the AI to use a wider range of words and ideas.</a:t>
            </a:r>
          </a:p>
          <a:p>
            <a:pPr lvl="1" algn="just"/>
            <a:endParaRPr lang="en-IN" dirty="0">
              <a:latin typeface="Times New Roman" panose="02020603050405020304" pitchFamily="18" charset="0"/>
              <a:cs typeface="Times New Roman" panose="02020603050405020304" pitchFamily="18" charset="0"/>
            </a:endParaRPr>
          </a:p>
          <a:p>
            <a:pPr lvl="2" algn="just"/>
            <a:endParaRPr lang="en-IN" sz="1500"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DE6AE15-95BA-4B91-8DA8-263DC03669B1}"/>
                  </a:ext>
                </a:extLst>
              </p14:cNvPr>
              <p14:cNvContentPartPr/>
              <p14:nvPr/>
            </p14:nvContentPartPr>
            <p14:xfrm>
              <a:off x="5568840" y="405720"/>
              <a:ext cx="3450240" cy="4117320"/>
            </p14:xfrm>
          </p:contentPart>
        </mc:Choice>
        <mc:Fallback>
          <p:pic>
            <p:nvPicPr>
              <p:cNvPr id="4" name="Ink 3">
                <a:extLst>
                  <a:ext uri="{FF2B5EF4-FFF2-40B4-BE49-F238E27FC236}">
                    <a16:creationId xmlns:a16="http://schemas.microsoft.com/office/drawing/2014/main" id="{5DE6AE15-95BA-4B91-8DA8-263DC03669B1}"/>
                  </a:ext>
                </a:extLst>
              </p:cNvPr>
              <p:cNvPicPr/>
              <p:nvPr/>
            </p:nvPicPr>
            <p:blipFill>
              <a:blip r:embed="rId3"/>
              <a:stretch>
                <a:fillRect/>
              </a:stretch>
            </p:blipFill>
            <p:spPr>
              <a:xfrm>
                <a:off x="5559480" y="396360"/>
                <a:ext cx="3468960" cy="4136040"/>
              </a:xfrm>
              <a:prstGeom prst="rect">
                <a:avLst/>
              </a:prstGeom>
            </p:spPr>
          </p:pic>
        </mc:Fallback>
      </mc:AlternateContent>
    </p:spTree>
    <p:extLst>
      <p:ext uri="{BB962C8B-B14F-4D97-AF65-F5344CB8AC3E}">
        <p14:creationId xmlns:p14="http://schemas.microsoft.com/office/powerpoint/2010/main" val="86512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F34F4-5EC1-DA85-A9C0-79821D69C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C5222F-F649-B0A9-7A6E-EF3BCD3DFB70}"/>
              </a:ext>
            </a:extLst>
          </p:cNvPr>
          <p:cNvSpPr>
            <a:spLocks noGrp="1"/>
          </p:cNvSpPr>
          <p:nvPr>
            <p:ph type="title"/>
          </p:nvPr>
        </p:nvSpPr>
        <p:spPr>
          <a:xfrm>
            <a:off x="311700" y="478938"/>
            <a:ext cx="8520600" cy="572700"/>
          </a:xfrm>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5D6949C2-1461-172D-172D-FE4808FA8A16}"/>
              </a:ext>
            </a:extLst>
          </p:cNvPr>
          <p:cNvSpPr>
            <a:spLocks noGrp="1"/>
          </p:cNvSpPr>
          <p:nvPr>
            <p:ph type="body" idx="1"/>
          </p:nvPr>
        </p:nvSpPr>
        <p:spPr>
          <a:xfrm>
            <a:off x="311700" y="915900"/>
            <a:ext cx="8520600" cy="3311700"/>
          </a:xfrm>
        </p:spPr>
        <p:txBody>
          <a:bodyPr>
            <a:normAutofit lnSpcReduction="10000"/>
          </a:bodyPr>
          <a:lstStyle/>
          <a:p>
            <a:pPr algn="just"/>
            <a:r>
              <a:rPr lang="en-US" sz="1500" b="1" dirty="0">
                <a:solidFill>
                  <a:schemeClr val="tx1"/>
                </a:solidFill>
                <a:latin typeface="Times New Roman" panose="02020603050405020304" pitchFamily="18" charset="0"/>
                <a:cs typeface="Times New Roman" panose="02020603050405020304" pitchFamily="18" charset="0"/>
              </a:rPr>
              <a:t>Content-format integrated optimization (CFPO)</a:t>
            </a:r>
          </a:p>
          <a:p>
            <a:pPr lvl="1" algn="just"/>
            <a:r>
              <a:rPr lang="en-US" sz="1500" dirty="0">
                <a:solidFill>
                  <a:schemeClr val="tx1"/>
                </a:solidFill>
                <a:latin typeface="Times New Roman" panose="02020603050405020304" pitchFamily="18" charset="0"/>
                <a:cs typeface="Times New Roman" panose="02020603050405020304" pitchFamily="18" charset="0"/>
              </a:rPr>
              <a:t>Jointly optimizing both </a:t>
            </a:r>
            <a:r>
              <a:rPr lang="en-US" sz="1500" dirty="0">
                <a:solidFill>
                  <a:srgbClr val="0070C0"/>
                </a:solidFill>
                <a:latin typeface="Times New Roman" panose="02020603050405020304" pitchFamily="18" charset="0"/>
                <a:cs typeface="Times New Roman" panose="02020603050405020304" pitchFamily="18" charset="0"/>
              </a:rPr>
              <a:t>content</a:t>
            </a:r>
            <a:r>
              <a:rPr lang="en-US" sz="1500" dirty="0">
                <a:solidFill>
                  <a:schemeClr val="tx1"/>
                </a:solidFill>
                <a:latin typeface="Times New Roman" panose="02020603050405020304" pitchFamily="18" charset="0"/>
                <a:cs typeface="Times New Roman" panose="02020603050405020304" pitchFamily="18" charset="0"/>
              </a:rPr>
              <a:t> and </a:t>
            </a:r>
            <a:r>
              <a:rPr lang="en-US" sz="1500" dirty="0">
                <a:solidFill>
                  <a:srgbClr val="7030A0"/>
                </a:solidFill>
                <a:latin typeface="Times New Roman" panose="02020603050405020304" pitchFamily="18" charset="0"/>
                <a:cs typeface="Times New Roman" panose="02020603050405020304" pitchFamily="18" charset="0"/>
              </a:rPr>
              <a:t>formatting</a:t>
            </a:r>
            <a:r>
              <a:rPr lang="en-US" sz="1500" dirty="0">
                <a:solidFill>
                  <a:schemeClr val="tx1"/>
                </a:solidFill>
                <a:latin typeface="Times New Roman" panose="02020603050405020304" pitchFamily="18" charset="0"/>
                <a:cs typeface="Times New Roman" panose="02020603050405020304" pitchFamily="18" charset="0"/>
              </a:rPr>
              <a:t> yields better outcomes than </a:t>
            </a:r>
            <a:r>
              <a:rPr lang="en-US" sz="1500" dirty="0">
                <a:solidFill>
                  <a:srgbClr val="7030A0"/>
                </a:solidFill>
                <a:latin typeface="Times New Roman" panose="02020603050405020304" pitchFamily="18" charset="0"/>
                <a:cs typeface="Times New Roman" panose="02020603050405020304" pitchFamily="18" charset="0"/>
              </a:rPr>
              <a:t>content-only tweaks</a:t>
            </a:r>
          </a:p>
          <a:p>
            <a:pPr lvl="1" algn="just"/>
            <a:r>
              <a:rPr lang="en-IN" sz="1500" dirty="0">
                <a:solidFill>
                  <a:schemeClr val="tx1"/>
                </a:solidFill>
                <a:latin typeface="Times New Roman" panose="02020603050405020304" pitchFamily="18" charset="0"/>
                <a:cs typeface="Times New Roman" panose="02020603050405020304" pitchFamily="18" charset="0"/>
              </a:rPr>
              <a:t>Tested across multiple open source LLMs, demonstrated consistent performance gains through iterative content and format adjustments.</a:t>
            </a:r>
          </a:p>
          <a:p>
            <a:pPr algn="just"/>
            <a:endParaRPr lang="en-IN" sz="1500" b="1" dirty="0">
              <a:solidFill>
                <a:schemeClr val="tx1"/>
              </a:solidFill>
              <a:latin typeface="Times New Roman" panose="02020603050405020304" pitchFamily="18" charset="0"/>
              <a:cs typeface="Times New Roman" panose="02020603050405020304" pitchFamily="18" charset="0"/>
            </a:endParaRPr>
          </a:p>
          <a:p>
            <a:pPr algn="just"/>
            <a:r>
              <a:rPr lang="en-IN" sz="1500" b="1" dirty="0">
                <a:solidFill>
                  <a:schemeClr val="tx1"/>
                </a:solidFill>
                <a:latin typeface="Times New Roman" panose="02020603050405020304" pitchFamily="18" charset="0"/>
                <a:cs typeface="Times New Roman" panose="02020603050405020304" pitchFamily="18" charset="0"/>
              </a:rPr>
              <a:t>Few‑shot + chain‑of‑thought prompting</a:t>
            </a:r>
          </a:p>
          <a:p>
            <a:pPr lvl="1" algn="just"/>
            <a:r>
              <a:rPr lang="en-IN" sz="1500" dirty="0">
                <a:solidFill>
                  <a:schemeClr val="tx1"/>
                </a:solidFill>
                <a:latin typeface="Times New Roman" panose="02020603050405020304" pitchFamily="18" charset="0"/>
                <a:cs typeface="Times New Roman" panose="02020603050405020304" pitchFamily="18" charset="0"/>
              </a:rPr>
              <a:t>Combining few-shot examples with explicit chain-of-thought reasoning markedly improves model performance on reasoning tasks</a:t>
            </a:r>
          </a:p>
          <a:p>
            <a:pPr algn="just"/>
            <a:endParaRPr lang="en-IN" sz="1500" b="1" dirty="0">
              <a:solidFill>
                <a:schemeClr val="tx1"/>
              </a:solidFill>
              <a:latin typeface="Times New Roman" panose="02020603050405020304" pitchFamily="18" charset="0"/>
              <a:cs typeface="Times New Roman" panose="02020603050405020304" pitchFamily="18" charset="0"/>
            </a:endParaRPr>
          </a:p>
          <a:p>
            <a:pPr algn="just"/>
            <a:r>
              <a:rPr lang="en-IN" sz="1500" b="1" dirty="0">
                <a:solidFill>
                  <a:schemeClr val="tx1"/>
                </a:solidFill>
                <a:latin typeface="Times New Roman" panose="02020603050405020304" pitchFamily="18" charset="0"/>
                <a:cs typeface="Times New Roman" panose="02020603050405020304" pitchFamily="18" charset="0"/>
              </a:rPr>
              <a:t>Metaprompting and LLM‑driven refinement</a:t>
            </a:r>
          </a:p>
          <a:p>
            <a:pPr lvl="1" algn="just"/>
            <a:r>
              <a:rPr lang="en-IN" sz="1500" dirty="0">
                <a:solidFill>
                  <a:schemeClr val="tx1"/>
                </a:solidFill>
                <a:latin typeface="Times New Roman" panose="02020603050405020304" pitchFamily="18" charset="0"/>
                <a:cs typeface="Times New Roman" panose="02020603050405020304" pitchFamily="18" charset="0"/>
              </a:rPr>
              <a:t>Metaprompts harness LLMs to suggest prompt improvements</a:t>
            </a:r>
          </a:p>
          <a:p>
            <a:pPr lvl="1" algn="just"/>
            <a:r>
              <a:rPr lang="en-IN" sz="1500" dirty="0">
                <a:solidFill>
                  <a:schemeClr val="tx1"/>
                </a:solidFill>
                <a:latin typeface="Times New Roman" panose="02020603050405020304" pitchFamily="18" charset="0"/>
                <a:cs typeface="Times New Roman" panose="02020603050405020304" pitchFamily="18" charset="0"/>
              </a:rPr>
              <a:t>Frameworks that use LLM-generated feedback loops have shown scalable refinement without heavy human input</a:t>
            </a:r>
          </a:p>
        </p:txBody>
      </p:sp>
      <p:sp>
        <p:nvSpPr>
          <p:cNvPr id="4" name="TextBox 3">
            <a:extLst>
              <a:ext uri="{FF2B5EF4-FFF2-40B4-BE49-F238E27FC236}">
                <a16:creationId xmlns:a16="http://schemas.microsoft.com/office/drawing/2014/main" id="{17DA0EAD-E64B-B7CA-EE6C-F62E2878A221}"/>
              </a:ext>
            </a:extLst>
          </p:cNvPr>
          <p:cNvSpPr txBox="1"/>
          <p:nvPr/>
        </p:nvSpPr>
        <p:spPr>
          <a:xfrm>
            <a:off x="214685" y="4341396"/>
            <a:ext cx="8714630" cy="646331"/>
          </a:xfrm>
          <a:prstGeom prst="rect">
            <a:avLst/>
          </a:prstGeom>
          <a:noFill/>
        </p:spPr>
        <p:txBody>
          <a:bodyPr wrap="square" rtlCol="0">
            <a:spAutoFit/>
          </a:bodyPr>
          <a:lstStyle/>
          <a:p>
            <a:pPr algn="just"/>
            <a:r>
              <a:rPr lang="en-US" sz="1200" dirty="0">
                <a:solidFill>
                  <a:schemeClr val="tx1"/>
                </a:solidFill>
                <a:latin typeface="Times New Roman" panose="02020603050405020304" pitchFamily="18" charset="0"/>
                <a:cs typeface="Times New Roman" panose="02020603050405020304" pitchFamily="18" charset="0"/>
              </a:rPr>
              <a:t>Liu, Y., Xu, J., Zhang, L. L., Chen, Q., Feng, X., Chen, Y., Guo, Z., Yang, Y., &amp; Cheng, P. (2025, February 6). Beyond prompt content: Enhancing LLM performance via Content-Format Integrated Prompt Optimization (CFPO). </a:t>
            </a:r>
            <a:r>
              <a:rPr lang="en-US" sz="1200" dirty="0" err="1">
                <a:solidFill>
                  <a:schemeClr val="tx1"/>
                </a:solidFill>
                <a:latin typeface="Times New Roman" panose="02020603050405020304" pitchFamily="18" charset="0"/>
                <a:cs typeface="Times New Roman" panose="02020603050405020304" pitchFamily="18" charset="0"/>
              </a:rPr>
              <a:t>arXiv</a:t>
            </a:r>
            <a:r>
              <a:rPr lang="en-US" sz="1200" dirty="0">
                <a:solidFill>
                  <a:schemeClr val="tx1"/>
                </a:solidFill>
                <a:latin typeface="Times New Roman" panose="02020603050405020304" pitchFamily="18" charset="0"/>
                <a:cs typeface="Times New Roman" panose="02020603050405020304" pitchFamily="18" charset="0"/>
              </a:rPr>
              <a:t>. arXiv:2502.04295. https://</a:t>
            </a:r>
            <a:r>
              <a:rPr lang="en-US" sz="1200" dirty="0" err="1">
                <a:solidFill>
                  <a:schemeClr val="tx1"/>
                </a:solidFill>
                <a:latin typeface="Times New Roman" panose="02020603050405020304" pitchFamily="18" charset="0"/>
                <a:cs typeface="Times New Roman" panose="02020603050405020304" pitchFamily="18" charset="0"/>
              </a:rPr>
              <a:t>arxiv.org</a:t>
            </a:r>
            <a:r>
              <a:rPr lang="en-US" sz="1200" dirty="0">
                <a:solidFill>
                  <a:schemeClr val="tx1"/>
                </a:solidFill>
                <a:latin typeface="Times New Roman" panose="02020603050405020304" pitchFamily="18" charset="0"/>
                <a:cs typeface="Times New Roman" panose="02020603050405020304" pitchFamily="18" charset="0"/>
              </a:rPr>
              <a:t>/abs/2502.04295</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E3BD4F3-878A-4B3D-BB06-4DD6F0EB69C6}"/>
                  </a:ext>
                </a:extLst>
              </p14:cNvPr>
              <p14:cNvContentPartPr/>
              <p14:nvPr/>
            </p14:nvContentPartPr>
            <p14:xfrm>
              <a:off x="230400" y="4223160"/>
              <a:ext cx="282960" cy="421560"/>
            </p14:xfrm>
          </p:contentPart>
        </mc:Choice>
        <mc:Fallback>
          <p:pic>
            <p:nvPicPr>
              <p:cNvPr id="5" name="Ink 4">
                <a:extLst>
                  <a:ext uri="{FF2B5EF4-FFF2-40B4-BE49-F238E27FC236}">
                    <a16:creationId xmlns:a16="http://schemas.microsoft.com/office/drawing/2014/main" id="{1E3BD4F3-878A-4B3D-BB06-4DD6F0EB69C6}"/>
                  </a:ext>
                </a:extLst>
              </p:cNvPr>
              <p:cNvPicPr/>
              <p:nvPr/>
            </p:nvPicPr>
            <p:blipFill>
              <a:blip r:embed="rId3"/>
              <a:stretch>
                <a:fillRect/>
              </a:stretch>
            </p:blipFill>
            <p:spPr>
              <a:xfrm>
                <a:off x="221040" y="4213800"/>
                <a:ext cx="301680" cy="440280"/>
              </a:xfrm>
              <a:prstGeom prst="rect">
                <a:avLst/>
              </a:prstGeom>
            </p:spPr>
          </p:pic>
        </mc:Fallback>
      </mc:AlternateContent>
    </p:spTree>
    <p:extLst>
      <p:ext uri="{BB962C8B-B14F-4D97-AF65-F5344CB8AC3E}">
        <p14:creationId xmlns:p14="http://schemas.microsoft.com/office/powerpoint/2010/main" val="342084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A743D-A3EE-E4E4-C484-1BE587D75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15188-E8E0-6ADA-6474-B4DAE09516FC}"/>
              </a:ext>
            </a:extLst>
          </p:cNvPr>
          <p:cNvSpPr>
            <a:spLocks noGrp="1"/>
          </p:cNvSpPr>
          <p:nvPr>
            <p:ph type="title"/>
          </p:nvPr>
        </p:nvSpPr>
        <p:spPr>
          <a:xfrm>
            <a:off x="311700" y="478938"/>
            <a:ext cx="8520600" cy="572700"/>
          </a:xfrm>
        </p:spPr>
        <p:txBody>
          <a:bodyPr/>
          <a:lstStyle/>
          <a:p>
            <a:pPr algn="ctr"/>
            <a:r>
              <a:rPr lang="en-US" b="1" dirty="0">
                <a:latin typeface="Times New Roman" panose="02020603050405020304" pitchFamily="18" charset="0"/>
                <a:cs typeface="Times New Roman" panose="02020603050405020304" pitchFamily="18" charset="0"/>
              </a:rPr>
              <a:t>Optimization Techniques</a:t>
            </a:r>
          </a:p>
        </p:txBody>
      </p:sp>
      <p:sp>
        <p:nvSpPr>
          <p:cNvPr id="3" name="Text Placeholder 2">
            <a:extLst>
              <a:ext uri="{FF2B5EF4-FFF2-40B4-BE49-F238E27FC236}">
                <a16:creationId xmlns:a16="http://schemas.microsoft.com/office/drawing/2014/main" id="{16F1045B-AAE3-F1DD-1F14-FBE55911B5F9}"/>
              </a:ext>
            </a:extLst>
          </p:cNvPr>
          <p:cNvSpPr>
            <a:spLocks noGrp="1"/>
          </p:cNvSpPr>
          <p:nvPr>
            <p:ph type="body" idx="1"/>
          </p:nvPr>
        </p:nvSpPr>
        <p:spPr>
          <a:xfrm>
            <a:off x="311700" y="915900"/>
            <a:ext cx="8520600" cy="2892775"/>
          </a:xfrm>
        </p:spPr>
        <p:txBody>
          <a:bodyPr>
            <a:normAutofit/>
          </a:bodyPr>
          <a:lstStyle/>
          <a:p>
            <a:pPr algn="just"/>
            <a:r>
              <a:rPr lang="en-US" sz="1500" b="1" dirty="0">
                <a:solidFill>
                  <a:schemeClr val="tx1"/>
                </a:solidFill>
                <a:latin typeface="Times New Roman" panose="02020603050405020304" pitchFamily="18" charset="0"/>
                <a:cs typeface="Times New Roman" panose="02020603050405020304" pitchFamily="18" charset="0"/>
              </a:rPr>
              <a:t>Iterative evaluation and metrics</a:t>
            </a:r>
          </a:p>
          <a:p>
            <a:pPr lvl="1" algn="just"/>
            <a:r>
              <a:rPr lang="en-US" sz="1500" dirty="0">
                <a:solidFill>
                  <a:schemeClr val="tx1"/>
                </a:solidFill>
                <a:latin typeface="Times New Roman" panose="02020603050405020304" pitchFamily="18" charset="0"/>
                <a:cs typeface="Times New Roman" panose="02020603050405020304" pitchFamily="18" charset="0"/>
              </a:rPr>
              <a:t>A data-driven optimization process</a:t>
            </a:r>
          </a:p>
          <a:p>
            <a:pPr lvl="1" algn="just"/>
            <a:r>
              <a:rPr lang="en-US" sz="1500" dirty="0">
                <a:solidFill>
                  <a:schemeClr val="tx1"/>
                </a:solidFill>
                <a:latin typeface="Times New Roman" panose="02020603050405020304" pitchFamily="18" charset="0"/>
                <a:cs typeface="Times New Roman" panose="02020603050405020304" pitchFamily="18" charset="0"/>
              </a:rPr>
              <a:t>Comprising prompt variation, evaluation against metrics (accuracy, relevance) and refinement</a:t>
            </a:r>
          </a:p>
          <a:p>
            <a:pPr lvl="1" algn="just"/>
            <a:r>
              <a:rPr lang="en-US" sz="1500" dirty="0">
                <a:solidFill>
                  <a:schemeClr val="tx1"/>
                </a:solidFill>
                <a:latin typeface="Times New Roman" panose="02020603050405020304" pitchFamily="18" charset="0"/>
                <a:cs typeface="Times New Roman" panose="02020603050405020304" pitchFamily="18" charset="0"/>
              </a:rPr>
              <a:t>Can even be automated through heuristic search</a:t>
            </a:r>
            <a:endParaRPr lang="en-IN" sz="1500" dirty="0">
              <a:solidFill>
                <a:schemeClr val="tx1"/>
              </a:solidFill>
              <a:latin typeface="Times New Roman" panose="02020603050405020304" pitchFamily="18" charset="0"/>
              <a:cs typeface="Times New Roman" panose="02020603050405020304" pitchFamily="18" charset="0"/>
            </a:endParaRPr>
          </a:p>
          <a:p>
            <a:pPr algn="just"/>
            <a:endParaRPr lang="en-IN" sz="1500" b="1" dirty="0">
              <a:solidFill>
                <a:schemeClr val="tx1"/>
              </a:solidFill>
              <a:latin typeface="Times New Roman" panose="02020603050405020304" pitchFamily="18" charset="0"/>
              <a:cs typeface="Times New Roman" panose="02020603050405020304" pitchFamily="18" charset="0"/>
            </a:endParaRPr>
          </a:p>
          <a:p>
            <a:pPr algn="just"/>
            <a:r>
              <a:rPr lang="en-IN" sz="1500" b="1" dirty="0">
                <a:solidFill>
                  <a:schemeClr val="tx1"/>
                </a:solidFill>
                <a:latin typeface="Times New Roman" panose="02020603050405020304" pitchFamily="18" charset="0"/>
                <a:cs typeface="Times New Roman" panose="02020603050405020304" pitchFamily="18" charset="0"/>
              </a:rPr>
              <a:t>Automated multistep tasks frameworks</a:t>
            </a:r>
          </a:p>
          <a:p>
            <a:pPr lvl="1" algn="just"/>
            <a:r>
              <a:rPr lang="en-IN" sz="1500" dirty="0">
                <a:solidFill>
                  <a:schemeClr val="tx1"/>
                </a:solidFill>
                <a:latin typeface="Times New Roman" panose="02020603050405020304" pitchFamily="18" charset="0"/>
                <a:cs typeface="Times New Roman" panose="02020603050405020304" pitchFamily="18" charset="0"/>
              </a:rPr>
              <a:t>Work for complex multistep workflows, frameworks like PROMST (prompt optimization in multistep tasks)</a:t>
            </a:r>
          </a:p>
          <a:p>
            <a:pPr lvl="1" algn="just"/>
            <a:r>
              <a:rPr lang="en-IN" sz="1500" dirty="0">
                <a:solidFill>
                  <a:schemeClr val="tx1"/>
                </a:solidFill>
                <a:latin typeface="Times New Roman" panose="02020603050405020304" pitchFamily="18" charset="0"/>
                <a:cs typeface="Times New Roman" panose="02020603050405020304" pitchFamily="18" charset="0"/>
              </a:rPr>
              <a:t>Integrate human feedback and learned scoring to guide prompt improvement across sequential steps—delivering strong gains over static prompts</a:t>
            </a:r>
          </a:p>
          <a:p>
            <a:pPr algn="just"/>
            <a:endParaRPr lang="en-IN" sz="15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AE83A50-FD79-F16D-AAA6-6B072844E5F3}"/>
              </a:ext>
            </a:extLst>
          </p:cNvPr>
          <p:cNvSpPr txBox="1"/>
          <p:nvPr/>
        </p:nvSpPr>
        <p:spPr>
          <a:xfrm>
            <a:off x="406316" y="3722417"/>
            <a:ext cx="85206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latin typeface="Times New Roman" panose="02020603050405020304" pitchFamily="18" charset="0"/>
                <a:cs typeface="Times New Roman" panose="02020603050405020304" pitchFamily="18" charset="0"/>
              </a:rPr>
              <a:t>Cui, W., Zhang, J., Li, Z., Sun, H., Lopez, D., Das, K., Malin, B. A., &amp; Kumar, S. (2025). Automatic prompt optimization via heuristic search: A survey. </a:t>
            </a:r>
            <a:r>
              <a:rPr lang="en-US" dirty="0" err="1">
                <a:latin typeface="Times New Roman" panose="02020603050405020304" pitchFamily="18" charset="0"/>
                <a:cs typeface="Times New Roman" panose="02020603050405020304" pitchFamily="18" charset="0"/>
              </a:rPr>
              <a:t>arXiv</a:t>
            </a:r>
            <a:r>
              <a:rPr lang="en-US" dirty="0">
                <a:latin typeface="Times New Roman" panose="02020603050405020304" pitchFamily="18" charset="0"/>
                <a:cs typeface="Times New Roman" panose="02020603050405020304" pitchFamily="18" charset="0"/>
              </a:rPr>
              <a:t>. arXiv:2502.18746. https://</a:t>
            </a:r>
            <a:r>
              <a:rPr lang="en-US" dirty="0" err="1">
                <a:latin typeface="Times New Roman" panose="02020603050405020304" pitchFamily="18" charset="0"/>
                <a:cs typeface="Times New Roman" panose="02020603050405020304" pitchFamily="18" charset="0"/>
              </a:rPr>
              <a:t>arxiv.org</a:t>
            </a:r>
            <a:r>
              <a:rPr lang="en-US" dirty="0">
                <a:latin typeface="Times New Roman" panose="02020603050405020304" pitchFamily="18" charset="0"/>
                <a:cs typeface="Times New Roman" panose="02020603050405020304" pitchFamily="18" charset="0"/>
              </a:rPr>
              <a:t>/abs/2502.18746</a:t>
            </a:r>
          </a:p>
        </p:txBody>
      </p:sp>
      <p:sp>
        <p:nvSpPr>
          <p:cNvPr id="5" name="TextBox 4">
            <a:extLst>
              <a:ext uri="{FF2B5EF4-FFF2-40B4-BE49-F238E27FC236}">
                <a16:creationId xmlns:a16="http://schemas.microsoft.com/office/drawing/2014/main" id="{465A0EA7-02A0-6A29-2C1A-48AA090AFBE7}"/>
              </a:ext>
            </a:extLst>
          </p:cNvPr>
          <p:cNvSpPr txBox="1"/>
          <p:nvPr/>
        </p:nvSpPr>
        <p:spPr>
          <a:xfrm>
            <a:off x="406316" y="4295230"/>
            <a:ext cx="85206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IN" dirty="0">
                <a:latin typeface="Times New Roman" panose="02020603050405020304" pitchFamily="18" charset="0"/>
                <a:cs typeface="Times New Roman" panose="02020603050405020304" pitchFamily="18" charset="0"/>
              </a:rPr>
              <a:t>Yang, C., Wang, X., Lu, Y., Liu, H., Le, Q. V., Zhou, D., &amp; Chen, X. (2023, September 7). Large Language Models as Optimizers: Optimization by </a:t>
            </a:r>
            <a:r>
              <a:rPr lang="en-IN" dirty="0" err="1">
                <a:latin typeface="Times New Roman" panose="02020603050405020304" pitchFamily="18" charset="0"/>
                <a:cs typeface="Times New Roman" panose="02020603050405020304" pitchFamily="18" charset="0"/>
              </a:rPr>
              <a:t>PROmpting</a:t>
            </a:r>
            <a:r>
              <a:rPr lang="en-IN" dirty="0">
                <a:latin typeface="Times New Roman" panose="02020603050405020304" pitchFamily="18" charset="0"/>
                <a:cs typeface="Times New Roman" panose="02020603050405020304" pitchFamily="18" charset="0"/>
              </a:rPr>
              <a:t> (OPRO). </a:t>
            </a:r>
            <a:r>
              <a:rPr lang="en-IN" i="1" dirty="0" err="1">
                <a:latin typeface="Times New Roman" panose="02020603050405020304" pitchFamily="18" charset="0"/>
                <a:cs typeface="Times New Roman" panose="02020603050405020304" pitchFamily="18" charset="0"/>
              </a:rPr>
              <a:t>arXiv</a:t>
            </a:r>
            <a:r>
              <a:rPr lang="en-IN" dirty="0">
                <a:latin typeface="Times New Roman" panose="02020603050405020304" pitchFamily="18" charset="0"/>
                <a:cs typeface="Times New Roman" panose="02020603050405020304" pitchFamily="18" charset="0"/>
              </a:rPr>
              <a:t>. arXiv:2309.03409. https://</a:t>
            </a:r>
            <a:r>
              <a:rPr lang="en-IN" dirty="0" err="1">
                <a:latin typeface="Times New Roman" panose="02020603050405020304" pitchFamily="18" charset="0"/>
                <a:cs typeface="Times New Roman" panose="02020603050405020304" pitchFamily="18" charset="0"/>
              </a:rPr>
              <a:t>arxiv.org</a:t>
            </a:r>
            <a:r>
              <a:rPr lang="en-IN" dirty="0">
                <a:latin typeface="Times New Roman" panose="02020603050405020304" pitchFamily="18" charset="0"/>
                <a:cs typeface="Times New Roman" panose="02020603050405020304" pitchFamily="18" charset="0"/>
              </a:rPr>
              <a:t>/abs/2309.03409</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105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F811-9699-EBD2-60A6-798B9B6CBFF9}"/>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Prompt Optimization: Pitfalls</a:t>
            </a:r>
          </a:p>
        </p:txBody>
      </p:sp>
      <p:sp>
        <p:nvSpPr>
          <p:cNvPr id="3" name="Text Placeholder 2">
            <a:extLst>
              <a:ext uri="{FF2B5EF4-FFF2-40B4-BE49-F238E27FC236}">
                <a16:creationId xmlns:a16="http://schemas.microsoft.com/office/drawing/2014/main" id="{DE1B0DBD-AC27-56C4-C684-6DDA8682E128}"/>
              </a:ext>
            </a:extLst>
          </p:cNvPr>
          <p:cNvSpPr>
            <a:spLocks noGrp="1"/>
          </p:cNvSpPr>
          <p:nvPr>
            <p:ph type="body" idx="1"/>
          </p:nvPr>
        </p:nvSpPr>
        <p:spPr/>
        <p:txBody>
          <a:bodyPr>
            <a:normAutofit/>
          </a:bodyPr>
          <a:lstStyle/>
          <a:p>
            <a:r>
              <a:rPr lang="en-US" sz="1400" dirty="0">
                <a:solidFill>
                  <a:schemeClr val="tx1"/>
                </a:solidFill>
                <a:latin typeface="Times New Roman" panose="02020603050405020304" pitchFamily="18" charset="0"/>
                <a:cs typeface="Times New Roman" panose="02020603050405020304" pitchFamily="18" charset="0"/>
              </a:rPr>
              <a:t>Small </a:t>
            </a:r>
            <a:r>
              <a:rPr lang="en-US" sz="1400" dirty="0">
                <a:solidFill>
                  <a:srgbClr val="C00000"/>
                </a:solidFill>
                <a:latin typeface="Times New Roman" panose="02020603050405020304" pitchFamily="18" charset="0"/>
                <a:cs typeface="Times New Roman" panose="02020603050405020304" pitchFamily="18" charset="0"/>
              </a:rPr>
              <a:t>missteps</a:t>
            </a:r>
            <a:r>
              <a:rPr lang="en-US" sz="1400" dirty="0">
                <a:solidFill>
                  <a:schemeClr val="tx1"/>
                </a:solidFill>
                <a:latin typeface="Times New Roman" panose="02020603050405020304" pitchFamily="18" charset="0"/>
                <a:cs typeface="Times New Roman" panose="02020603050405020304" pitchFamily="18" charset="0"/>
              </a:rPr>
              <a:t> in prompt design can lead to poor model performance</a:t>
            </a:r>
          </a:p>
          <a:p>
            <a:endParaRPr lang="en-IN" sz="1400" dirty="0">
              <a:solidFill>
                <a:schemeClr val="tx1"/>
              </a:solidFill>
              <a:latin typeface="Times New Roman" panose="02020603050405020304" pitchFamily="18" charset="0"/>
              <a:cs typeface="Times New Roman" panose="02020603050405020304" pitchFamily="18" charset="0"/>
            </a:endParaRPr>
          </a:p>
          <a:p>
            <a:r>
              <a:rPr lang="en-IN" sz="1400" dirty="0">
                <a:solidFill>
                  <a:schemeClr val="tx1"/>
                </a:solidFill>
                <a:latin typeface="Times New Roman" panose="02020603050405020304" pitchFamily="18" charset="0"/>
                <a:cs typeface="Times New Roman" panose="02020603050405020304" pitchFamily="18" charset="0"/>
              </a:rPr>
              <a:t>Trying </a:t>
            </a:r>
            <a:r>
              <a:rPr lang="en-IN" sz="1400" dirty="0">
                <a:solidFill>
                  <a:srgbClr val="C00000"/>
                </a:solidFill>
                <a:latin typeface="Times New Roman" panose="02020603050405020304" pitchFamily="18" charset="0"/>
                <a:cs typeface="Times New Roman" panose="02020603050405020304" pitchFamily="18" charset="0"/>
              </a:rPr>
              <a:t>to do too much </a:t>
            </a:r>
            <a:r>
              <a:rPr lang="en-IN" sz="1400" dirty="0">
                <a:solidFill>
                  <a:schemeClr val="tx1"/>
                </a:solidFill>
                <a:latin typeface="Times New Roman" panose="02020603050405020304" pitchFamily="18" charset="0"/>
                <a:cs typeface="Times New Roman" panose="02020603050405020304" pitchFamily="18" charset="0"/>
              </a:rPr>
              <a:t>in one prompt</a:t>
            </a:r>
          </a:p>
          <a:p>
            <a:pPr lvl="1"/>
            <a:r>
              <a:rPr lang="en-US" dirty="0">
                <a:solidFill>
                  <a:schemeClr val="tx1"/>
                </a:solidFill>
                <a:latin typeface="Times New Roman" panose="02020603050405020304" pitchFamily="18" charset="0"/>
                <a:cs typeface="Times New Roman" panose="02020603050405020304" pitchFamily="18" charset="0"/>
              </a:rPr>
              <a:t>Overloading a prompt with multiple tasks, tones or instructions confuses the model and often results in fragmented responses</a:t>
            </a: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Using </a:t>
            </a:r>
            <a:r>
              <a:rPr lang="en-US" sz="1400" dirty="0">
                <a:solidFill>
                  <a:srgbClr val="C00000"/>
                </a:solidFill>
                <a:latin typeface="Times New Roman" panose="02020603050405020304" pitchFamily="18" charset="0"/>
                <a:cs typeface="Times New Roman" panose="02020603050405020304" pitchFamily="18" charset="0"/>
              </a:rPr>
              <a:t>inconsistent formatting</a:t>
            </a:r>
            <a:r>
              <a:rPr lang="en-US" sz="1400" dirty="0">
                <a:solidFill>
                  <a:schemeClr val="tx1"/>
                </a:solidFill>
                <a:latin typeface="Times New Roman" panose="02020603050405020304" pitchFamily="18" charset="0"/>
                <a:cs typeface="Times New Roman" panose="02020603050405020304" pitchFamily="18" charset="0"/>
              </a:rPr>
              <a:t>—changing how examples are presented, mixing instructions with questions or shifting tone—also degrades output quality</a:t>
            </a:r>
          </a:p>
          <a:p>
            <a:endParaRPr lang="en-IN" sz="1400" dirty="0">
              <a:solidFill>
                <a:schemeClr val="tx1"/>
              </a:solidFill>
              <a:latin typeface="Times New Roman" panose="02020603050405020304" pitchFamily="18" charset="0"/>
              <a:cs typeface="Times New Roman" panose="02020603050405020304" pitchFamily="18" charset="0"/>
            </a:endParaRPr>
          </a:p>
          <a:p>
            <a:r>
              <a:rPr lang="en-IN" sz="1400" dirty="0">
                <a:solidFill>
                  <a:srgbClr val="C00000"/>
                </a:solidFill>
                <a:latin typeface="Times New Roman" panose="02020603050405020304" pitchFamily="18" charset="0"/>
                <a:cs typeface="Times New Roman" panose="02020603050405020304" pitchFamily="18" charset="0"/>
              </a:rPr>
              <a:t>Ignoring</a:t>
            </a:r>
            <a:r>
              <a:rPr lang="en-IN" sz="1400" dirty="0">
                <a:solidFill>
                  <a:schemeClr val="tx1"/>
                </a:solidFill>
                <a:latin typeface="Times New Roman" panose="02020603050405020304" pitchFamily="18" charset="0"/>
                <a:cs typeface="Times New Roman" panose="02020603050405020304" pitchFamily="18" charset="0"/>
              </a:rPr>
              <a:t> audience or use-case alignment</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97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F5151-DA0E-C07E-4289-2BEAB6CBF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11CE9-E057-5F2F-744E-35CF7D81DC67}"/>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Prompt Optimization: Use Cases</a:t>
            </a:r>
          </a:p>
        </p:txBody>
      </p:sp>
      <p:sp>
        <p:nvSpPr>
          <p:cNvPr id="3" name="Text Placeholder 2">
            <a:extLst>
              <a:ext uri="{FF2B5EF4-FFF2-40B4-BE49-F238E27FC236}">
                <a16:creationId xmlns:a16="http://schemas.microsoft.com/office/drawing/2014/main" id="{9ADA51C5-6C3D-0464-9022-1EEB7D72FF1E}"/>
              </a:ext>
            </a:extLst>
          </p:cNvPr>
          <p:cNvSpPr>
            <a:spLocks noGrp="1"/>
          </p:cNvSpPr>
          <p:nvPr>
            <p:ph type="body" idx="1"/>
          </p:nvPr>
        </p:nvSpPr>
        <p:spPr/>
        <p:txBody>
          <a:bodyPr>
            <a:normAutofit/>
          </a:bodyPr>
          <a:lstStyle/>
          <a:p>
            <a:r>
              <a:rPr lang="en-US" sz="1400" dirty="0">
                <a:solidFill>
                  <a:schemeClr val="tx1"/>
                </a:solidFill>
                <a:latin typeface="Times New Roman" panose="02020603050405020304" pitchFamily="18" charset="0"/>
                <a:cs typeface="Times New Roman" panose="02020603050405020304" pitchFamily="18" charset="0"/>
              </a:rPr>
              <a:t>Customer support automation</a:t>
            </a:r>
          </a:p>
          <a:p>
            <a:endParaRPr lang="en-IN" sz="1400" dirty="0">
              <a:solidFill>
                <a:schemeClr val="tx1"/>
              </a:solidFill>
              <a:latin typeface="Times New Roman" panose="02020603050405020304" pitchFamily="18" charset="0"/>
              <a:cs typeface="Times New Roman" panose="02020603050405020304" pitchFamily="18" charset="0"/>
            </a:endParaRPr>
          </a:p>
          <a:p>
            <a:r>
              <a:rPr lang="en-IN" sz="1400" dirty="0">
                <a:solidFill>
                  <a:schemeClr val="tx1"/>
                </a:solidFill>
                <a:latin typeface="Times New Roman" panose="02020603050405020304" pitchFamily="18" charset="0"/>
                <a:cs typeface="Times New Roman" panose="02020603050405020304" pitchFamily="18" charset="0"/>
              </a:rPr>
              <a:t>Content generation</a:t>
            </a:r>
            <a:endParaRPr lang="en-US"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Data analysis and reporting</a:t>
            </a:r>
          </a:p>
          <a:p>
            <a:endParaRPr lang="en-IN" sz="1400" dirty="0">
              <a:solidFill>
                <a:schemeClr val="tx1"/>
              </a:solidFill>
              <a:latin typeface="Times New Roman" panose="02020603050405020304" pitchFamily="18" charset="0"/>
              <a:cs typeface="Times New Roman" panose="02020603050405020304" pitchFamily="18" charset="0"/>
            </a:endParaRPr>
          </a:p>
          <a:p>
            <a:r>
              <a:rPr lang="en-IN" sz="1400" dirty="0">
                <a:solidFill>
                  <a:schemeClr val="tx1"/>
                </a:solidFill>
                <a:latin typeface="Times New Roman" panose="02020603050405020304" pitchFamily="18" charset="0"/>
                <a:cs typeface="Times New Roman" panose="02020603050405020304" pitchFamily="18" charset="0"/>
              </a:rPr>
              <a:t>Educational tutoring systems</a:t>
            </a:r>
          </a:p>
          <a:p>
            <a:endParaRPr lang="en-IN"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Enterprise document summarization</a:t>
            </a:r>
          </a:p>
        </p:txBody>
      </p:sp>
    </p:spTree>
    <p:extLst>
      <p:ext uri="{BB962C8B-B14F-4D97-AF65-F5344CB8AC3E}">
        <p14:creationId xmlns:p14="http://schemas.microsoft.com/office/powerpoint/2010/main" val="2267168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FE875-FF62-D780-127A-007DB95AEC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D8EC3-3D1E-AFC1-3101-EA9B9DFAE792}"/>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Prompt Optimization: Future</a:t>
            </a:r>
          </a:p>
        </p:txBody>
      </p:sp>
      <p:sp>
        <p:nvSpPr>
          <p:cNvPr id="3" name="Text Placeholder 2">
            <a:extLst>
              <a:ext uri="{FF2B5EF4-FFF2-40B4-BE49-F238E27FC236}">
                <a16:creationId xmlns:a16="http://schemas.microsoft.com/office/drawing/2014/main" id="{C41676A4-6485-591C-EA8B-C02B20825AF1}"/>
              </a:ext>
            </a:extLst>
          </p:cNvPr>
          <p:cNvSpPr>
            <a:spLocks noGrp="1"/>
          </p:cNvSpPr>
          <p:nvPr>
            <p:ph type="body" idx="1"/>
          </p:nvPr>
        </p:nvSpPr>
        <p:spPr/>
        <p:txBody>
          <a:bodyPr>
            <a:normAutofit/>
          </a:bodyPr>
          <a:lstStyle/>
          <a:p>
            <a:r>
              <a:rPr lang="en-US" sz="1400" b="1" dirty="0">
                <a:solidFill>
                  <a:schemeClr val="tx1"/>
                </a:solidFill>
                <a:latin typeface="Times New Roman" panose="02020603050405020304" pitchFamily="18" charset="0"/>
                <a:cs typeface="Times New Roman" panose="02020603050405020304" pitchFamily="18" charset="0"/>
              </a:rPr>
              <a:t>Prompt optimization will shift from manual tweaking to automated, model-driven refinement</a:t>
            </a:r>
          </a:p>
          <a:p>
            <a:pPr lvl="1"/>
            <a:r>
              <a:rPr lang="en-US" dirty="0">
                <a:solidFill>
                  <a:schemeClr val="tx1"/>
                </a:solidFill>
                <a:latin typeface="Times New Roman" panose="02020603050405020304" pitchFamily="18" charset="0"/>
                <a:cs typeface="Times New Roman" panose="02020603050405020304" pitchFamily="18" charset="0"/>
              </a:rPr>
              <a:t>Reinforcement learning with human feedback (RLHF)</a:t>
            </a:r>
          </a:p>
          <a:p>
            <a:pPr lvl="1"/>
            <a:r>
              <a:rPr lang="en-US" dirty="0">
                <a:solidFill>
                  <a:schemeClr val="tx1"/>
                </a:solidFill>
                <a:latin typeface="Times New Roman" panose="02020603050405020304" pitchFamily="18" charset="0"/>
                <a:cs typeface="Times New Roman" panose="02020603050405020304" pitchFamily="18" charset="0"/>
              </a:rPr>
              <a:t>Prompt distillation</a:t>
            </a:r>
          </a:p>
          <a:p>
            <a:pPr lvl="1"/>
            <a:r>
              <a:rPr lang="en-US" dirty="0">
                <a:solidFill>
                  <a:schemeClr val="tx1"/>
                </a:solidFill>
                <a:latin typeface="Times New Roman" panose="02020603050405020304" pitchFamily="18" charset="0"/>
                <a:cs typeface="Times New Roman" panose="02020603050405020304" pitchFamily="18" charset="0"/>
              </a:rPr>
              <a:t>Metaprompt evolution</a:t>
            </a:r>
          </a:p>
          <a:p>
            <a:endParaRPr lang="en-IN" sz="1400" dirty="0">
              <a:solidFill>
                <a:schemeClr val="tx1"/>
              </a:solidFill>
              <a:latin typeface="Times New Roman" panose="02020603050405020304" pitchFamily="18" charset="0"/>
              <a:cs typeface="Times New Roman" panose="02020603050405020304" pitchFamily="18" charset="0"/>
            </a:endParaRPr>
          </a:p>
          <a:p>
            <a:r>
              <a:rPr lang="en-IN" sz="1400" b="1" dirty="0">
                <a:solidFill>
                  <a:schemeClr val="tx1"/>
                </a:solidFill>
                <a:latin typeface="Times New Roman" panose="02020603050405020304" pitchFamily="18" charset="0"/>
                <a:cs typeface="Times New Roman" panose="02020603050405020304" pitchFamily="18" charset="0"/>
              </a:rPr>
              <a:t>Tighter integration between prompt optimization pipelines and </a:t>
            </a:r>
            <a:r>
              <a:rPr lang="en-IN" sz="1400" b="1" dirty="0" err="1">
                <a:solidFill>
                  <a:schemeClr val="tx1"/>
                </a:solidFill>
                <a:latin typeface="Times New Roman" panose="02020603050405020304" pitchFamily="18" charset="0"/>
                <a:cs typeface="Times New Roman" panose="02020603050405020304" pitchFamily="18" charset="0"/>
              </a:rPr>
              <a:t>LLMOps</a:t>
            </a:r>
            <a:r>
              <a:rPr lang="en-IN" sz="1400" b="1" dirty="0">
                <a:solidFill>
                  <a:schemeClr val="tx1"/>
                </a:solidFill>
                <a:latin typeface="Times New Roman" panose="02020603050405020304" pitchFamily="18" charset="0"/>
                <a:cs typeface="Times New Roman" panose="02020603050405020304" pitchFamily="18" charset="0"/>
              </a:rPr>
              <a:t> platforms</a:t>
            </a:r>
          </a:p>
          <a:p>
            <a:pPr lvl="1"/>
            <a:r>
              <a:rPr lang="en-US" dirty="0">
                <a:solidFill>
                  <a:schemeClr val="tx1"/>
                </a:solidFill>
                <a:latin typeface="Times New Roman" panose="02020603050405020304" pitchFamily="18" charset="0"/>
                <a:cs typeface="Times New Roman" panose="02020603050405020304" pitchFamily="18" charset="0"/>
              </a:rPr>
              <a:t>Automating everything from prompt evaluation to real-time tuning across APIs and deployments</a:t>
            </a:r>
          </a:p>
          <a:p>
            <a:pPr lvl="1"/>
            <a:r>
              <a:rPr lang="en-US" dirty="0">
                <a:solidFill>
                  <a:schemeClr val="tx1"/>
                </a:solidFill>
                <a:latin typeface="Times New Roman" panose="02020603050405020304" pitchFamily="18" charset="0"/>
                <a:cs typeface="Times New Roman" panose="02020603050405020304" pitchFamily="18" charset="0"/>
              </a:rPr>
              <a:t>Enable dynamic prompt adjustment, context-aware behavior and cost-aware reasoning</a:t>
            </a:r>
          </a:p>
          <a:p>
            <a:pPr lvl="1"/>
            <a:r>
              <a:rPr lang="en-US" dirty="0">
                <a:solidFill>
                  <a:schemeClr val="tx1"/>
                </a:solidFill>
                <a:latin typeface="Times New Roman" panose="02020603050405020304" pitchFamily="18" charset="0"/>
                <a:cs typeface="Times New Roman" panose="02020603050405020304" pitchFamily="18" charset="0"/>
              </a:rPr>
              <a:t>Pushing prompts closer to being adaptive, intelligent interfaces rather than static inputs</a:t>
            </a:r>
          </a:p>
          <a:p>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631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10"/>
          <p:cNvSpPr txBox="1"/>
          <p:nvPr/>
        </p:nvSpPr>
        <p:spPr>
          <a:xfrm>
            <a:off x="311695" y="2033945"/>
            <a:ext cx="8520600" cy="864900"/>
          </a:xfrm>
          <a:prstGeom prst="rect">
            <a:avLst/>
          </a:prstGeom>
          <a:noFill/>
          <a:ln>
            <a:noFill/>
          </a:ln>
        </p:spPr>
        <p:txBody>
          <a:bodyPr spcFirstLastPara="1" wrap="square" lIns="91425" tIns="91425" rIns="91425" bIns="91425" anchor="t" anchorCtr="0">
            <a:normAutofit fontScale="92500" lnSpcReduction="20000"/>
          </a:bodyPr>
          <a:lstStyle/>
          <a:p>
            <a:pPr marL="0" lvl="0" indent="0" algn="ctr" rtl="0">
              <a:lnSpc>
                <a:spcPct val="90000"/>
              </a:lnSpc>
              <a:spcBef>
                <a:spcPts val="0"/>
              </a:spcBef>
              <a:spcAft>
                <a:spcPts val="0"/>
              </a:spcAft>
              <a:buNone/>
            </a:pPr>
            <a:r>
              <a:rPr lang="en-GB" sz="6000" b="1">
                <a:solidFill>
                  <a:srgbClr val="000000"/>
                </a:solidFill>
                <a:latin typeface="Quattrocento Sans"/>
                <a:ea typeface="Quattrocento Sans"/>
                <a:cs typeface="Quattrocento Sans"/>
                <a:sym typeface="Quattrocento Sans"/>
              </a:rPr>
              <a:t>Thank You!</a:t>
            </a:r>
            <a:endParaRPr sz="6000" b="1">
              <a:solidFill>
                <a:srgbClr val="000000"/>
              </a:solidFill>
              <a:latin typeface="Quattrocento Sans"/>
              <a:ea typeface="Quattrocento Sans"/>
              <a:cs typeface="Quattrocento Sans"/>
              <a:sym typeface="Quattrocento Sans"/>
            </a:endParaRPr>
          </a:p>
          <a:p>
            <a:pPr marL="0" lvl="0" indent="0" algn="l" rtl="0">
              <a:lnSpc>
                <a:spcPct val="115000"/>
              </a:lnSpc>
              <a:spcBef>
                <a:spcPts val="0"/>
              </a:spcBef>
              <a:spcAft>
                <a:spcPts val="1200"/>
              </a:spcAft>
              <a:buNone/>
            </a:pPr>
            <a:endParaRPr sz="1800" b="1">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0"/>
          <p:cNvSpPr txBox="1"/>
          <p:nvPr/>
        </p:nvSpPr>
        <p:spPr>
          <a:xfrm>
            <a:off x="343500" y="3740501"/>
            <a:ext cx="5483100" cy="1477297"/>
          </a:xfrm>
          <a:prstGeom prst="rect">
            <a:avLst/>
          </a:prstGeom>
          <a:noFill/>
          <a:ln>
            <a:noFill/>
          </a:ln>
        </p:spPr>
        <p:txBody>
          <a:bodyPr spcFirstLastPara="1" wrap="square" lIns="91425" tIns="91425" rIns="91425" bIns="91425" anchor="t" anchorCtr="0">
            <a:spAutoFit/>
          </a:bodyPr>
          <a:lstStyle/>
          <a:p>
            <a:pPr marL="457200" lvl="0" indent="-304800" algn="just" rtl="0">
              <a:lnSpc>
                <a:spcPct val="150000"/>
              </a:lnSpc>
              <a:spcBef>
                <a:spcPts val="0"/>
              </a:spcBef>
              <a:spcAft>
                <a:spcPts val="0"/>
              </a:spcAft>
              <a:buClr>
                <a:schemeClr val="dk1"/>
              </a:buClr>
              <a:buSzPts val="1200"/>
              <a:buFont typeface="Mulish Light"/>
              <a:buChar char="➢"/>
            </a:pPr>
            <a:r>
              <a:rPr lang="en-GB" dirty="0">
                <a:latin typeface="Times New Roman" panose="02020603050405020304" pitchFamily="18" charset="0"/>
                <a:ea typeface="Mulish"/>
                <a:cs typeface="Times New Roman" panose="02020603050405020304" pitchFamily="18" charset="0"/>
                <a:sym typeface="Mulish"/>
              </a:rPr>
              <a:t>Input</a:t>
            </a:r>
            <a:r>
              <a:rPr lang="en-GB" dirty="0">
                <a:latin typeface="Times New Roman" panose="02020603050405020304" pitchFamily="18" charset="0"/>
                <a:ea typeface="Mulish Light"/>
                <a:cs typeface="Times New Roman" panose="02020603050405020304" pitchFamily="18" charset="0"/>
                <a:sym typeface="Mulish Light"/>
              </a:rPr>
              <a:t>: Mistral 7B Instruct takes Token IDs (numerical representations of tokens) as input.</a:t>
            </a:r>
            <a:endParaRPr dirty="0">
              <a:latin typeface="Times New Roman" panose="02020603050405020304" pitchFamily="18" charset="0"/>
              <a:ea typeface="Mulish Light"/>
              <a:cs typeface="Times New Roman" panose="02020603050405020304" pitchFamily="18" charset="0"/>
              <a:sym typeface="Mulish Light"/>
            </a:endParaRPr>
          </a:p>
          <a:p>
            <a:pPr marL="457200" lvl="0" indent="-304800" algn="just" rtl="0">
              <a:lnSpc>
                <a:spcPct val="150000"/>
              </a:lnSpc>
              <a:spcBef>
                <a:spcPts val="0"/>
              </a:spcBef>
              <a:spcAft>
                <a:spcPts val="0"/>
              </a:spcAft>
              <a:buClr>
                <a:schemeClr val="dk1"/>
              </a:buClr>
              <a:buSzPts val="1200"/>
              <a:buFont typeface="Mulish Light"/>
              <a:buChar char="➢"/>
            </a:pPr>
            <a:r>
              <a:rPr lang="en-GB" dirty="0">
                <a:latin typeface="Times New Roman" panose="02020603050405020304" pitchFamily="18" charset="0"/>
                <a:ea typeface="Mulish"/>
                <a:cs typeface="Times New Roman" panose="02020603050405020304" pitchFamily="18" charset="0"/>
                <a:sym typeface="Mulish"/>
              </a:rPr>
              <a:t>Output</a:t>
            </a:r>
            <a:r>
              <a:rPr lang="en-GB" dirty="0">
                <a:latin typeface="Times New Roman" panose="02020603050405020304" pitchFamily="18" charset="0"/>
                <a:ea typeface="Mulish Light"/>
                <a:cs typeface="Times New Roman" panose="02020603050405020304" pitchFamily="18" charset="0"/>
                <a:sym typeface="Mulish Light"/>
              </a:rPr>
              <a:t>: Based on these Token IDs, the model calculates and outputs the most likely sequence of next tokens during inference.</a:t>
            </a:r>
            <a:endParaRPr dirty="0">
              <a:latin typeface="Times New Roman" panose="02020603050405020304" pitchFamily="18" charset="0"/>
              <a:ea typeface="Mulish Light"/>
              <a:cs typeface="Times New Roman" panose="02020603050405020304" pitchFamily="18" charset="0"/>
              <a:sym typeface="Mulish Light"/>
            </a:endParaRPr>
          </a:p>
        </p:txBody>
      </p:sp>
      <p:sp>
        <p:nvSpPr>
          <p:cNvPr id="185" name="Google Shape;185;p30"/>
          <p:cNvSpPr/>
          <p:nvPr/>
        </p:nvSpPr>
        <p:spPr>
          <a:xfrm>
            <a:off x="298150" y="664350"/>
            <a:ext cx="5483100" cy="3157800"/>
          </a:xfrm>
          <a:prstGeom prst="roundRect">
            <a:avLst>
              <a:gd name="adj" fmla="val 16667"/>
            </a:avLst>
          </a:prstGeom>
          <a:solidFill>
            <a:srgbClr val="E7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Mulish Medium"/>
                <a:ea typeface="Mulish Medium"/>
                <a:cs typeface="Mulish Medium"/>
                <a:sym typeface="Mulish Medium"/>
              </a:rPr>
              <a:t>from </a:t>
            </a:r>
            <a:r>
              <a:rPr lang="en-GB" sz="1000">
                <a:solidFill>
                  <a:srgbClr val="741B47"/>
                </a:solidFill>
                <a:latin typeface="Mulish Medium"/>
                <a:ea typeface="Mulish Medium"/>
                <a:cs typeface="Mulish Medium"/>
                <a:sym typeface="Mulish Medium"/>
              </a:rPr>
              <a:t>transformers</a:t>
            </a:r>
            <a:r>
              <a:rPr lang="en-GB" sz="1000">
                <a:latin typeface="Mulish Medium"/>
                <a:ea typeface="Mulish Medium"/>
                <a:cs typeface="Mulish Medium"/>
                <a:sym typeface="Mulish Medium"/>
              </a:rPr>
              <a:t> import </a:t>
            </a:r>
            <a:r>
              <a:rPr lang="en-GB" sz="1000">
                <a:solidFill>
                  <a:srgbClr val="38761D"/>
                </a:solidFill>
                <a:latin typeface="Mulish Medium"/>
                <a:ea typeface="Mulish Medium"/>
                <a:cs typeface="Mulish Medium"/>
                <a:sym typeface="Mulish Medium"/>
              </a:rPr>
              <a:t>AutoModelForCausalLM, </a:t>
            </a:r>
            <a:r>
              <a:rPr lang="en-GB" sz="1000">
                <a:solidFill>
                  <a:srgbClr val="B45F06"/>
                </a:solidFill>
                <a:latin typeface="Mulish Medium"/>
                <a:ea typeface="Mulish Medium"/>
                <a:cs typeface="Mulish Medium"/>
                <a:sym typeface="Mulish Medium"/>
              </a:rPr>
              <a:t>AutoTokenizer</a:t>
            </a:r>
            <a:endParaRPr sz="1000">
              <a:solidFill>
                <a:srgbClr val="B45F06"/>
              </a:solidFill>
              <a:latin typeface="Mulish Medium"/>
              <a:ea typeface="Mulish Medium"/>
              <a:cs typeface="Mulish Medium"/>
              <a:sym typeface="Mulish Medium"/>
            </a:endParaRPr>
          </a:p>
          <a:p>
            <a:pPr marL="0" lvl="0" indent="0" algn="l" rtl="0">
              <a:spcBef>
                <a:spcPts val="0"/>
              </a:spcBef>
              <a:spcAft>
                <a:spcPts val="0"/>
              </a:spcAft>
              <a:buNone/>
            </a:pPr>
            <a:endParaRPr sz="1000">
              <a:latin typeface="Mulish Medium"/>
              <a:ea typeface="Mulish Medium"/>
              <a:cs typeface="Mulish Medium"/>
              <a:sym typeface="Mulish Medium"/>
            </a:endParaRPr>
          </a:p>
          <a:p>
            <a:pPr marL="0" lvl="0" indent="0" algn="l" rtl="0">
              <a:spcBef>
                <a:spcPts val="0"/>
              </a:spcBef>
              <a:spcAft>
                <a:spcPts val="0"/>
              </a:spcAft>
              <a:buNone/>
            </a:pPr>
            <a:r>
              <a:rPr lang="en-GB" sz="1000">
                <a:latin typeface="Mulish Medium"/>
                <a:ea typeface="Mulish Medium"/>
                <a:cs typeface="Mulish Medium"/>
                <a:sym typeface="Mulish Medium"/>
              </a:rPr>
              <a:t>tokenizer = AutoTokenizer.from_pretrained("mistralai/Mistral-7B-Instruct-v0.1")</a:t>
            </a:r>
            <a:endParaRPr sz="1000">
              <a:latin typeface="Mulish Medium"/>
              <a:ea typeface="Mulish Medium"/>
              <a:cs typeface="Mulish Medium"/>
              <a:sym typeface="Mulish Medium"/>
            </a:endParaRPr>
          </a:p>
          <a:p>
            <a:pPr marL="0" lvl="0" indent="0" algn="l" rtl="0">
              <a:spcBef>
                <a:spcPts val="0"/>
              </a:spcBef>
              <a:spcAft>
                <a:spcPts val="0"/>
              </a:spcAft>
              <a:buNone/>
            </a:pPr>
            <a:endParaRPr sz="1000">
              <a:latin typeface="Mulish Medium"/>
              <a:ea typeface="Mulish Medium"/>
              <a:cs typeface="Mulish Medium"/>
              <a:sym typeface="Mulish Medium"/>
            </a:endParaRPr>
          </a:p>
          <a:p>
            <a:pPr marL="0" lvl="0" indent="0" algn="l" rtl="0">
              <a:spcBef>
                <a:spcPts val="0"/>
              </a:spcBef>
              <a:spcAft>
                <a:spcPts val="0"/>
              </a:spcAft>
              <a:buNone/>
            </a:pPr>
            <a:r>
              <a:rPr lang="en-GB" sz="1000">
                <a:latin typeface="Mulish Medium"/>
                <a:ea typeface="Mulish Medium"/>
                <a:cs typeface="Mulish Medium"/>
                <a:sym typeface="Mulish Medium"/>
              </a:rPr>
              <a:t>input = "</a:t>
            </a:r>
            <a:r>
              <a:rPr lang="en-GB" sz="1000">
                <a:solidFill>
                  <a:srgbClr val="3C78D8"/>
                </a:solidFill>
                <a:latin typeface="Mulish Medium"/>
                <a:ea typeface="Mulish Medium"/>
                <a:cs typeface="Mulish Medium"/>
                <a:sym typeface="Mulish Medium"/>
              </a:rPr>
              <a:t>This prompt engineering course is offered by AI4ICPS. Let's learn about the tokenizer and tokens</a:t>
            </a:r>
            <a:r>
              <a:rPr lang="en-GB" sz="1000">
                <a:latin typeface="Mulish Medium"/>
                <a:ea typeface="Mulish Medium"/>
                <a:cs typeface="Mulish Medium"/>
                <a:sym typeface="Mulish Medium"/>
              </a:rPr>
              <a:t>"</a:t>
            </a:r>
            <a:endParaRPr sz="10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endParaRPr sz="10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1000">
                <a:solidFill>
                  <a:srgbClr val="38761D"/>
                </a:solidFill>
                <a:latin typeface="Mulish Medium"/>
                <a:ea typeface="Mulish Medium"/>
                <a:cs typeface="Mulish Medium"/>
                <a:sym typeface="Mulish Medium"/>
              </a:rPr>
              <a:t># Tokenizing the prompt</a:t>
            </a:r>
            <a:endParaRPr sz="1000">
              <a:solidFill>
                <a:srgbClr val="38761D"/>
              </a:solidFill>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1000">
                <a:latin typeface="Mulish Medium"/>
                <a:ea typeface="Mulish Medium"/>
                <a:cs typeface="Mulish Medium"/>
                <a:sym typeface="Mulish Medium"/>
              </a:rPr>
              <a:t>model_inputs = tokenizer([input], return_tensors="pt")</a:t>
            </a:r>
            <a:endParaRPr sz="1000">
              <a:latin typeface="Mulish Medium"/>
              <a:ea typeface="Mulish Medium"/>
              <a:cs typeface="Mulish Medium"/>
              <a:sym typeface="Mulish Medium"/>
            </a:endParaRPr>
          </a:p>
          <a:p>
            <a:pPr marL="0" lvl="0" indent="0" algn="l" rtl="0">
              <a:spcBef>
                <a:spcPts val="0"/>
              </a:spcBef>
              <a:spcAft>
                <a:spcPts val="0"/>
              </a:spcAft>
              <a:buNone/>
            </a:pPr>
            <a:endParaRPr sz="10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1000">
                <a:solidFill>
                  <a:srgbClr val="38761D"/>
                </a:solidFill>
                <a:latin typeface="Mulish Medium"/>
                <a:ea typeface="Mulish Medium"/>
                <a:cs typeface="Mulish Medium"/>
                <a:sym typeface="Mulish Medium"/>
              </a:rPr>
              <a:t># Fetching the ids </a:t>
            </a:r>
            <a:endParaRPr sz="1000">
              <a:solidFill>
                <a:srgbClr val="38761D"/>
              </a:solidFill>
              <a:latin typeface="Mulish Medium"/>
              <a:ea typeface="Mulish Medium"/>
              <a:cs typeface="Mulish Medium"/>
              <a:sym typeface="Mulish Medium"/>
            </a:endParaRPr>
          </a:p>
          <a:p>
            <a:pPr marL="0" lvl="0" indent="0" algn="l" rtl="0">
              <a:spcBef>
                <a:spcPts val="0"/>
              </a:spcBef>
              <a:spcAft>
                <a:spcPts val="0"/>
              </a:spcAft>
              <a:buNone/>
            </a:pPr>
            <a:r>
              <a:rPr lang="en-GB" sz="1000">
                <a:latin typeface="Mulish Medium"/>
                <a:ea typeface="Mulish Medium"/>
                <a:cs typeface="Mulish Medium"/>
                <a:sym typeface="Mulish Medium"/>
              </a:rPr>
              <a:t>input_ids = model_inputs['input_ids'][0]  </a:t>
            </a:r>
            <a:endParaRPr sz="10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endParaRPr sz="10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1000">
                <a:solidFill>
                  <a:srgbClr val="38761D"/>
                </a:solidFill>
                <a:latin typeface="Mulish Medium"/>
                <a:ea typeface="Mulish Medium"/>
                <a:cs typeface="Mulish Medium"/>
                <a:sym typeface="Mulish Medium"/>
              </a:rPr>
              <a:t># Decoding the input IDs to get the tokens</a:t>
            </a:r>
            <a:endParaRPr sz="1000">
              <a:solidFill>
                <a:srgbClr val="38761D"/>
              </a:solidFill>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1000">
                <a:latin typeface="Mulish Medium"/>
                <a:ea typeface="Mulish Medium"/>
                <a:cs typeface="Mulish Medium"/>
                <a:sym typeface="Mulish Medium"/>
              </a:rPr>
              <a:t>tokens = tokenizer.convert_ids_to_tokens(input_ids)</a:t>
            </a:r>
            <a:endParaRPr sz="10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endParaRPr sz="1000">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1000">
                <a:solidFill>
                  <a:srgbClr val="38761D"/>
                </a:solidFill>
                <a:latin typeface="Mulish Medium"/>
                <a:ea typeface="Mulish Medium"/>
                <a:cs typeface="Mulish Medium"/>
                <a:sym typeface="Mulish Medium"/>
              </a:rPr>
              <a:t># Printing the tokens and their corresponding IDs</a:t>
            </a:r>
            <a:endParaRPr sz="1000">
              <a:solidFill>
                <a:srgbClr val="38761D"/>
              </a:solidFill>
              <a:latin typeface="Mulish Medium"/>
              <a:ea typeface="Mulish Medium"/>
              <a:cs typeface="Mulish Medium"/>
              <a:sym typeface="Mulish Medium"/>
            </a:endParaRPr>
          </a:p>
          <a:p>
            <a:pPr marL="0" lvl="0" indent="0" algn="l" rtl="0">
              <a:spcBef>
                <a:spcPts val="0"/>
              </a:spcBef>
              <a:spcAft>
                <a:spcPts val="0"/>
              </a:spcAft>
              <a:buClr>
                <a:schemeClr val="dk1"/>
              </a:buClr>
              <a:buSzPts val="1100"/>
              <a:buFont typeface="Arial"/>
              <a:buNone/>
            </a:pPr>
            <a:r>
              <a:rPr lang="en-GB" sz="1000">
                <a:latin typeface="Mulish Medium"/>
                <a:ea typeface="Mulish Medium"/>
                <a:cs typeface="Mulish Medium"/>
                <a:sym typeface="Mulish Medium"/>
              </a:rPr>
              <a:t>for token_id, token in zip(input_ids.tolist(), tokens):</a:t>
            </a:r>
            <a:endParaRPr sz="1000">
              <a:latin typeface="Mulish Medium"/>
              <a:ea typeface="Mulish Medium"/>
              <a:cs typeface="Mulish Medium"/>
              <a:sym typeface="Mulish Medium"/>
            </a:endParaRPr>
          </a:p>
          <a:p>
            <a:pPr marL="0" lvl="0" indent="0" algn="l" rtl="0">
              <a:spcBef>
                <a:spcPts val="0"/>
              </a:spcBef>
              <a:spcAft>
                <a:spcPts val="0"/>
              </a:spcAft>
              <a:buNone/>
            </a:pPr>
            <a:r>
              <a:rPr lang="en-GB" sz="1000">
                <a:latin typeface="Mulish Medium"/>
                <a:ea typeface="Mulish Medium"/>
                <a:cs typeface="Mulish Medium"/>
                <a:sym typeface="Mulish Medium"/>
              </a:rPr>
              <a:t>    print(f"Token ID: {token_id}, Token: {token}")</a:t>
            </a:r>
            <a:endParaRPr sz="1000">
              <a:latin typeface="Mulish Medium"/>
              <a:ea typeface="Mulish Medium"/>
              <a:cs typeface="Mulish Medium"/>
              <a:sym typeface="Mulish Medium"/>
            </a:endParaRPr>
          </a:p>
        </p:txBody>
      </p:sp>
      <p:sp>
        <p:nvSpPr>
          <p:cNvPr id="186" name="Google Shape;186;p30"/>
          <p:cNvSpPr/>
          <p:nvPr/>
        </p:nvSpPr>
        <p:spPr>
          <a:xfrm>
            <a:off x="5979600" y="664350"/>
            <a:ext cx="2820900" cy="3927300"/>
          </a:xfrm>
          <a:prstGeom prst="roundRect">
            <a:avLst>
              <a:gd name="adj" fmla="val 16667"/>
            </a:avLst>
          </a:prstGeom>
          <a:solidFill>
            <a:srgbClr val="E6FC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Mulish Light"/>
                <a:ea typeface="Mulish Light"/>
                <a:cs typeface="Mulish Light"/>
                <a:sym typeface="Mulish Light"/>
              </a:rPr>
              <a:t>                     </a:t>
            </a:r>
            <a:r>
              <a:rPr lang="en-GB" sz="1000" b="1">
                <a:latin typeface="Mulish"/>
                <a:ea typeface="Mulish"/>
                <a:cs typeface="Mulish"/>
                <a:sym typeface="Mulish"/>
              </a:rPr>
              <a:t> </a:t>
            </a:r>
            <a:r>
              <a:rPr lang="en-GB" sz="1200" b="1">
                <a:latin typeface="Mulish"/>
                <a:ea typeface="Mulish"/>
                <a:cs typeface="Mulish"/>
                <a:sym typeface="Mulish"/>
              </a:rPr>
              <a:t>Output</a:t>
            </a:r>
            <a:endParaRPr sz="1200" b="1">
              <a:latin typeface="Mulish"/>
              <a:ea typeface="Mulish"/>
              <a:cs typeface="Mulish"/>
              <a:sym typeface="Mulish"/>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1, Token: </a:t>
            </a:r>
            <a:r>
              <a:rPr lang="en-GB" sz="1000">
                <a:solidFill>
                  <a:srgbClr val="741B47"/>
                </a:solidFill>
                <a:latin typeface="Mulish Light"/>
                <a:ea typeface="Mulish Light"/>
                <a:cs typeface="Mulish Light"/>
                <a:sym typeface="Mulish Light"/>
              </a:rPr>
              <a:t>&lt;s&gt;</a:t>
            </a:r>
            <a:endParaRPr sz="1000">
              <a:solidFill>
                <a:srgbClr val="741B47"/>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851, Token: </a:t>
            </a:r>
            <a:r>
              <a:rPr lang="en-GB" sz="1000">
                <a:solidFill>
                  <a:srgbClr val="351C75"/>
                </a:solidFill>
                <a:latin typeface="Mulish Light"/>
                <a:ea typeface="Mulish Light"/>
                <a:cs typeface="Mulish Light"/>
                <a:sym typeface="Mulish Light"/>
              </a:rPr>
              <a:t>▁This</a:t>
            </a:r>
            <a:endParaRPr sz="1000">
              <a:solidFill>
                <a:srgbClr val="351C75"/>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11510, Token: </a:t>
            </a:r>
            <a:r>
              <a:rPr lang="en-GB" sz="1000">
                <a:solidFill>
                  <a:srgbClr val="0B5394"/>
                </a:solidFill>
                <a:latin typeface="Mulish Light"/>
                <a:ea typeface="Mulish Light"/>
                <a:cs typeface="Mulish Light"/>
                <a:sym typeface="Mulish Light"/>
              </a:rPr>
              <a:t>▁prompt</a:t>
            </a:r>
            <a:endParaRPr sz="1000">
              <a:solidFill>
                <a:srgbClr val="0B5394"/>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13320, Token: </a:t>
            </a:r>
            <a:r>
              <a:rPr lang="en-GB" sz="1000">
                <a:solidFill>
                  <a:srgbClr val="1155CC"/>
                </a:solidFill>
                <a:latin typeface="Mulish Light"/>
                <a:ea typeface="Mulish Light"/>
                <a:cs typeface="Mulish Light"/>
                <a:sym typeface="Mulish Light"/>
              </a:rPr>
              <a:t>▁engineering</a:t>
            </a:r>
            <a:endParaRPr sz="1000">
              <a:solidFill>
                <a:srgbClr val="1155CC"/>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2363, Token: </a:t>
            </a:r>
            <a:r>
              <a:rPr lang="en-GB" sz="1000">
                <a:solidFill>
                  <a:srgbClr val="45818E"/>
                </a:solidFill>
                <a:latin typeface="Mulish Light"/>
                <a:ea typeface="Mulish Light"/>
                <a:cs typeface="Mulish Light"/>
                <a:sym typeface="Mulish Light"/>
              </a:rPr>
              <a:t>▁course</a:t>
            </a:r>
            <a:endParaRPr sz="1000">
              <a:solidFill>
                <a:srgbClr val="45818E"/>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349, Token: </a:t>
            </a:r>
            <a:r>
              <a:rPr lang="en-GB" sz="1000">
                <a:solidFill>
                  <a:srgbClr val="38761D"/>
                </a:solidFill>
                <a:latin typeface="Mulish Light"/>
                <a:ea typeface="Mulish Light"/>
                <a:cs typeface="Mulish Light"/>
                <a:sym typeface="Mulish Light"/>
              </a:rPr>
              <a:t>▁is</a:t>
            </a:r>
            <a:endParaRPr sz="1000">
              <a:solidFill>
                <a:srgbClr val="38761D"/>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6373, Token: </a:t>
            </a:r>
            <a:r>
              <a:rPr lang="en-GB" sz="1000">
                <a:solidFill>
                  <a:srgbClr val="7F6000"/>
                </a:solidFill>
                <a:latin typeface="Mulish Light"/>
                <a:ea typeface="Mulish Light"/>
                <a:cs typeface="Mulish Light"/>
                <a:sym typeface="Mulish Light"/>
              </a:rPr>
              <a:t>▁offered</a:t>
            </a:r>
            <a:endParaRPr sz="1000">
              <a:solidFill>
                <a:srgbClr val="7F6000"/>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486, Token:</a:t>
            </a:r>
            <a:r>
              <a:rPr lang="en-GB" sz="1000">
                <a:solidFill>
                  <a:srgbClr val="B45F06"/>
                </a:solidFill>
                <a:latin typeface="Mulish Light"/>
                <a:ea typeface="Mulish Light"/>
                <a:cs typeface="Mulish Light"/>
                <a:sym typeface="Mulish Light"/>
              </a:rPr>
              <a:t> ▁by</a:t>
            </a:r>
            <a:endParaRPr sz="1000">
              <a:solidFill>
                <a:srgbClr val="B45F06"/>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16107, Token: </a:t>
            </a:r>
            <a:r>
              <a:rPr lang="en-GB" sz="1000">
                <a:solidFill>
                  <a:srgbClr val="990000"/>
                </a:solidFill>
                <a:latin typeface="Mulish Light"/>
                <a:ea typeface="Mulish Light"/>
                <a:cs typeface="Mulish Light"/>
                <a:sym typeface="Mulish Light"/>
              </a:rPr>
              <a:t>▁AI</a:t>
            </a:r>
            <a:endParaRPr sz="1000">
              <a:solidFill>
                <a:srgbClr val="990000"/>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28781, Token:</a:t>
            </a:r>
            <a:r>
              <a:rPr lang="en-GB" sz="1000">
                <a:solidFill>
                  <a:srgbClr val="85200C"/>
                </a:solidFill>
                <a:latin typeface="Mulish Light"/>
                <a:ea typeface="Mulish Light"/>
                <a:cs typeface="Mulish Light"/>
                <a:sym typeface="Mulish Light"/>
              </a:rPr>
              <a:t> 4</a:t>
            </a:r>
            <a:endParaRPr sz="1000">
              <a:solidFill>
                <a:srgbClr val="85200C"/>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1604, Token: </a:t>
            </a:r>
            <a:r>
              <a:rPr lang="en-GB" sz="1000">
                <a:solidFill>
                  <a:schemeClr val="accent5"/>
                </a:solidFill>
                <a:latin typeface="Mulish Light"/>
                <a:ea typeface="Mulish Light"/>
                <a:cs typeface="Mulish Light"/>
                <a:sym typeface="Mulish Light"/>
              </a:rPr>
              <a:t>IC</a:t>
            </a:r>
            <a:endParaRPr sz="1000">
              <a:solidFill>
                <a:schemeClr val="accent5"/>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5412, Token: </a:t>
            </a:r>
            <a:r>
              <a:rPr lang="en-GB" sz="1000">
                <a:solidFill>
                  <a:srgbClr val="7F6000"/>
                </a:solidFill>
                <a:latin typeface="Mulish Light"/>
                <a:ea typeface="Mulish Light"/>
                <a:cs typeface="Mulish Light"/>
                <a:sym typeface="Mulish Light"/>
              </a:rPr>
              <a:t>PS</a:t>
            </a:r>
            <a:endParaRPr sz="1000">
              <a:solidFill>
                <a:srgbClr val="7F6000"/>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28723, Token: </a:t>
            </a:r>
            <a:r>
              <a:rPr lang="en-GB" sz="1000">
                <a:solidFill>
                  <a:srgbClr val="351C75"/>
                </a:solidFill>
                <a:latin typeface="Mulish Light"/>
                <a:ea typeface="Mulish Light"/>
                <a:cs typeface="Mulish Light"/>
                <a:sym typeface="Mulish Light"/>
              </a:rPr>
              <a:t>.</a:t>
            </a:r>
            <a:endParaRPr sz="1000">
              <a:solidFill>
                <a:srgbClr val="351C75"/>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3169, Token: </a:t>
            </a:r>
            <a:r>
              <a:rPr lang="en-GB" sz="1000">
                <a:solidFill>
                  <a:srgbClr val="741B47"/>
                </a:solidFill>
                <a:latin typeface="Mulish Light"/>
                <a:ea typeface="Mulish Light"/>
                <a:cs typeface="Mulish Light"/>
                <a:sym typeface="Mulish Light"/>
              </a:rPr>
              <a:t>▁Let</a:t>
            </a:r>
            <a:endParaRPr sz="1000">
              <a:solidFill>
                <a:srgbClr val="741B47"/>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28742, Token: </a:t>
            </a:r>
            <a:r>
              <a:rPr lang="en-GB" sz="1000">
                <a:solidFill>
                  <a:srgbClr val="274E13"/>
                </a:solidFill>
                <a:latin typeface="Mulish Light"/>
                <a:ea typeface="Mulish Light"/>
                <a:cs typeface="Mulish Light"/>
                <a:sym typeface="Mulish Light"/>
              </a:rPr>
              <a:t>'</a:t>
            </a:r>
            <a:endParaRPr sz="1000">
              <a:solidFill>
                <a:srgbClr val="274E13"/>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28713, Token: </a:t>
            </a:r>
            <a:r>
              <a:rPr lang="en-GB" sz="1000">
                <a:solidFill>
                  <a:srgbClr val="B45F06"/>
                </a:solidFill>
                <a:latin typeface="Mulish Light"/>
                <a:ea typeface="Mulish Light"/>
                <a:cs typeface="Mulish Light"/>
                <a:sym typeface="Mulish Light"/>
              </a:rPr>
              <a:t>s</a:t>
            </a:r>
            <a:endParaRPr sz="1000">
              <a:solidFill>
                <a:srgbClr val="B45F06"/>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2822, Token: </a:t>
            </a:r>
            <a:r>
              <a:rPr lang="en-GB" sz="1000">
                <a:solidFill>
                  <a:srgbClr val="0B5394"/>
                </a:solidFill>
                <a:latin typeface="Mulish Light"/>
                <a:ea typeface="Mulish Light"/>
                <a:cs typeface="Mulish Light"/>
                <a:sym typeface="Mulish Light"/>
              </a:rPr>
              <a:t>▁learn</a:t>
            </a:r>
            <a:endParaRPr sz="1000">
              <a:solidFill>
                <a:srgbClr val="0B5394"/>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684, Token: </a:t>
            </a:r>
            <a:r>
              <a:rPr lang="en-GB" sz="1000">
                <a:solidFill>
                  <a:srgbClr val="351C75"/>
                </a:solidFill>
                <a:latin typeface="Mulish Light"/>
                <a:ea typeface="Mulish Light"/>
                <a:cs typeface="Mulish Light"/>
                <a:sym typeface="Mulish Light"/>
              </a:rPr>
              <a:t>▁about</a:t>
            </a:r>
            <a:endParaRPr sz="1000">
              <a:solidFill>
                <a:srgbClr val="351C75"/>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272, Token: </a:t>
            </a:r>
            <a:r>
              <a:rPr lang="en-GB" sz="1000">
                <a:solidFill>
                  <a:srgbClr val="B45F06"/>
                </a:solidFill>
                <a:latin typeface="Mulish Light"/>
                <a:ea typeface="Mulish Light"/>
                <a:cs typeface="Mulish Light"/>
                <a:sym typeface="Mulish Light"/>
              </a:rPr>
              <a:t>▁the</a:t>
            </a:r>
            <a:endParaRPr sz="1000">
              <a:solidFill>
                <a:srgbClr val="B45F06"/>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6029, Token: </a:t>
            </a:r>
            <a:r>
              <a:rPr lang="en-GB" sz="1000">
                <a:solidFill>
                  <a:schemeClr val="dk1"/>
                </a:solidFill>
                <a:latin typeface="Mulish Light"/>
                <a:ea typeface="Mulish Light"/>
                <a:cs typeface="Mulish Light"/>
                <a:sym typeface="Mulish Light"/>
              </a:rPr>
              <a:t>▁token</a:t>
            </a:r>
            <a:endParaRPr sz="1000">
              <a:solidFill>
                <a:schemeClr val="dk1"/>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4024, Token: </a:t>
            </a:r>
            <a:r>
              <a:rPr lang="en-GB" sz="1000">
                <a:solidFill>
                  <a:srgbClr val="134F5C"/>
                </a:solidFill>
                <a:latin typeface="Mulish Light"/>
                <a:ea typeface="Mulish Light"/>
                <a:cs typeface="Mulish Light"/>
                <a:sym typeface="Mulish Light"/>
              </a:rPr>
              <a:t>izer</a:t>
            </a:r>
            <a:endParaRPr sz="1000">
              <a:solidFill>
                <a:srgbClr val="134F5C"/>
              </a:solidFill>
              <a:latin typeface="Mulish Light"/>
              <a:ea typeface="Mulish Light"/>
              <a:cs typeface="Mulish Light"/>
              <a:sym typeface="Mulish Light"/>
            </a:endParaRPr>
          </a:p>
          <a:p>
            <a:pPr marL="0" lvl="0" indent="0" algn="l" rtl="0">
              <a:spcBef>
                <a:spcPts val="0"/>
              </a:spcBef>
              <a:spcAft>
                <a:spcPts val="0"/>
              </a:spcAft>
              <a:buClr>
                <a:schemeClr val="dk1"/>
              </a:buClr>
              <a:buSzPts val="1100"/>
              <a:buFont typeface="Arial"/>
              <a:buNone/>
            </a:pPr>
            <a:r>
              <a:rPr lang="en-GB" sz="1000">
                <a:latin typeface="Mulish Light"/>
                <a:ea typeface="Mulish Light"/>
                <a:cs typeface="Mulish Light"/>
                <a:sym typeface="Mulish Light"/>
              </a:rPr>
              <a:t>Token ID: 304, Token: </a:t>
            </a:r>
            <a:r>
              <a:rPr lang="en-GB" sz="1000">
                <a:solidFill>
                  <a:srgbClr val="990000"/>
                </a:solidFill>
                <a:latin typeface="Mulish Light"/>
                <a:ea typeface="Mulish Light"/>
                <a:cs typeface="Mulish Light"/>
                <a:sym typeface="Mulish Light"/>
              </a:rPr>
              <a:t>▁and</a:t>
            </a:r>
            <a:endParaRPr sz="1000">
              <a:solidFill>
                <a:srgbClr val="990000"/>
              </a:solidFill>
              <a:latin typeface="Mulish Light"/>
              <a:ea typeface="Mulish Light"/>
              <a:cs typeface="Mulish Light"/>
              <a:sym typeface="Mulish Light"/>
            </a:endParaRPr>
          </a:p>
          <a:p>
            <a:pPr marL="0" lvl="0" indent="0" algn="l" rtl="0">
              <a:spcBef>
                <a:spcPts val="0"/>
              </a:spcBef>
              <a:spcAft>
                <a:spcPts val="0"/>
              </a:spcAft>
              <a:buNone/>
            </a:pPr>
            <a:r>
              <a:rPr lang="en-GB" sz="1000">
                <a:latin typeface="Mulish Light"/>
                <a:ea typeface="Mulish Light"/>
                <a:cs typeface="Mulish Light"/>
                <a:sym typeface="Mulish Light"/>
              </a:rPr>
              <a:t>Token ID: 16246, Token: </a:t>
            </a:r>
            <a:r>
              <a:rPr lang="en-GB" sz="1000">
                <a:solidFill>
                  <a:schemeClr val="accent2"/>
                </a:solidFill>
                <a:latin typeface="Mulish Light"/>
                <a:ea typeface="Mulish Light"/>
                <a:cs typeface="Mulish Light"/>
                <a:sym typeface="Mulish Light"/>
              </a:rPr>
              <a:t>▁tokens</a:t>
            </a:r>
            <a:endParaRPr sz="1000">
              <a:latin typeface="Mulish Light"/>
              <a:ea typeface="Mulish Light"/>
              <a:cs typeface="Mulish Light"/>
              <a:sym typeface="Mulish Light"/>
            </a:endParaRPr>
          </a:p>
        </p:txBody>
      </p:sp>
      <p:sp>
        <p:nvSpPr>
          <p:cNvPr id="2" name="Google Shape;151;p29">
            <a:extLst>
              <a:ext uri="{FF2B5EF4-FFF2-40B4-BE49-F238E27FC236}">
                <a16:creationId xmlns:a16="http://schemas.microsoft.com/office/drawing/2014/main" id="{22DCCCBB-5888-6D6E-C299-DEF1E84278E6}"/>
              </a:ext>
            </a:extLst>
          </p:cNvPr>
          <p:cNvSpPr txBox="1"/>
          <p:nvPr/>
        </p:nvSpPr>
        <p:spPr>
          <a:xfrm>
            <a:off x="1840116" y="120750"/>
            <a:ext cx="5789963"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Terms required when interacting to an LLM</a:t>
            </a:r>
            <a:endParaRPr sz="2000" dirty="0">
              <a:solidFill>
                <a:schemeClr val="dk1"/>
              </a:solidFil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1C148EE-20EA-4C64-96BB-C4F0E31FEE45}"/>
                  </a:ext>
                </a:extLst>
              </p14:cNvPr>
              <p14:cNvContentPartPr/>
              <p14:nvPr/>
            </p14:nvContentPartPr>
            <p14:xfrm>
              <a:off x="6545520" y="842760"/>
              <a:ext cx="1850400" cy="3118680"/>
            </p14:xfrm>
          </p:contentPart>
        </mc:Choice>
        <mc:Fallback>
          <p:pic>
            <p:nvPicPr>
              <p:cNvPr id="3" name="Ink 2">
                <a:extLst>
                  <a:ext uri="{FF2B5EF4-FFF2-40B4-BE49-F238E27FC236}">
                    <a16:creationId xmlns:a16="http://schemas.microsoft.com/office/drawing/2014/main" id="{E1C148EE-20EA-4C64-96BB-C4F0E31FEE45}"/>
                  </a:ext>
                </a:extLst>
              </p:cNvPr>
              <p:cNvPicPr/>
              <p:nvPr/>
            </p:nvPicPr>
            <p:blipFill>
              <a:blip r:embed="rId4"/>
              <a:stretch>
                <a:fillRect/>
              </a:stretch>
            </p:blipFill>
            <p:spPr>
              <a:xfrm>
                <a:off x="6536160" y="833400"/>
                <a:ext cx="1869120" cy="31374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31"/>
          <p:cNvSpPr txBox="1"/>
          <p:nvPr/>
        </p:nvSpPr>
        <p:spPr>
          <a:xfrm>
            <a:off x="244675" y="808800"/>
            <a:ext cx="8491500"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b="1" dirty="0">
                <a:solidFill>
                  <a:schemeClr val="tx1"/>
                </a:solidFill>
                <a:latin typeface="Times New Roman" panose="02020603050405020304" pitchFamily="18" charset="0"/>
                <a:ea typeface="Mulish"/>
                <a:cs typeface="Times New Roman" panose="02020603050405020304" pitchFamily="18" charset="0"/>
                <a:sym typeface="Mulish"/>
              </a:rPr>
              <a:t>Temperature</a:t>
            </a:r>
            <a:r>
              <a:rPr lang="en-GB" dirty="0">
                <a:solidFill>
                  <a:schemeClr val="tx1"/>
                </a:solidFill>
                <a:latin typeface="Times New Roman" panose="02020603050405020304" pitchFamily="18" charset="0"/>
                <a:ea typeface="Mulish Light"/>
                <a:cs typeface="Times New Roman" panose="02020603050405020304" pitchFamily="18" charset="0"/>
                <a:sym typeface="Mulish Light"/>
              </a:rPr>
              <a:t> : It  controls the randomness of predictions made by the model. A lower temperature (e.g., 0.0) results in more deterministic outputs, while a higher temperature (e.g., 1.0) increases randomness and creativity in responses.</a:t>
            </a:r>
            <a:endParaRPr dirty="0">
              <a:solidFill>
                <a:schemeClr val="tx1"/>
              </a:solidFill>
              <a:latin typeface="Times New Roman" panose="02020603050405020304" pitchFamily="18" charset="0"/>
              <a:ea typeface="Mulish Light"/>
              <a:cs typeface="Times New Roman" panose="02020603050405020304" pitchFamily="18" charset="0"/>
              <a:sym typeface="Mulish Light"/>
            </a:endParaRPr>
          </a:p>
        </p:txBody>
      </p:sp>
      <p:sp>
        <p:nvSpPr>
          <p:cNvPr id="193" name="Google Shape;193;p31"/>
          <p:cNvSpPr/>
          <p:nvPr/>
        </p:nvSpPr>
        <p:spPr>
          <a:xfrm>
            <a:off x="266575" y="1634800"/>
            <a:ext cx="4208100" cy="1013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194" name="Google Shape;194;p31"/>
          <p:cNvSpPr/>
          <p:nvPr/>
        </p:nvSpPr>
        <p:spPr>
          <a:xfrm>
            <a:off x="395175" y="1725550"/>
            <a:ext cx="1885800" cy="831900"/>
          </a:xfrm>
          <a:prstGeom prst="roundRect">
            <a:avLst>
              <a:gd name="adj" fmla="val 16667"/>
            </a:avLst>
          </a:prstGeom>
          <a:solidFill>
            <a:srgbClr val="E7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b="1">
                <a:latin typeface="Mulish"/>
                <a:ea typeface="Mulish"/>
                <a:cs typeface="Mulish"/>
                <a:sym typeface="Mulish"/>
              </a:rPr>
              <a:t>Low Temperature</a:t>
            </a:r>
            <a:endParaRPr sz="800" b="1">
              <a:latin typeface="Mulish"/>
              <a:ea typeface="Mulish"/>
              <a:cs typeface="Mulish"/>
              <a:sym typeface="Mulish"/>
            </a:endParaRPr>
          </a:p>
          <a:p>
            <a:pPr marL="0" lvl="0" indent="0" algn="l" rtl="0">
              <a:spcBef>
                <a:spcPts val="0"/>
              </a:spcBef>
              <a:spcAft>
                <a:spcPts val="0"/>
              </a:spcAft>
              <a:buNone/>
            </a:pPr>
            <a:r>
              <a:rPr lang="en-GB" sz="800" b="1">
                <a:latin typeface="Mulish"/>
                <a:ea typeface="Mulish"/>
                <a:cs typeface="Mulish"/>
                <a:sym typeface="Mulish"/>
              </a:rPr>
              <a:t>Close to 0</a:t>
            </a:r>
            <a:endParaRPr sz="800" b="1">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High Reasoning</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Low Creativity</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Predictable Output</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Conservative Responses</a:t>
            </a:r>
            <a:endParaRPr sz="800">
              <a:latin typeface="Mulish"/>
              <a:ea typeface="Mulish"/>
              <a:cs typeface="Mulish"/>
              <a:sym typeface="Mulish"/>
            </a:endParaRPr>
          </a:p>
        </p:txBody>
      </p:sp>
      <p:sp>
        <p:nvSpPr>
          <p:cNvPr id="195" name="Google Shape;195;p31"/>
          <p:cNvSpPr/>
          <p:nvPr/>
        </p:nvSpPr>
        <p:spPr>
          <a:xfrm>
            <a:off x="2412800" y="1725538"/>
            <a:ext cx="1940700" cy="831900"/>
          </a:xfrm>
          <a:prstGeom prst="roundRect">
            <a:avLst>
              <a:gd name="adj" fmla="val 16667"/>
            </a:avLst>
          </a:prstGeom>
          <a:solidFill>
            <a:srgbClr val="FFEE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b="1">
                <a:latin typeface="Mulish"/>
                <a:ea typeface="Mulish"/>
                <a:cs typeface="Mulish"/>
                <a:sym typeface="Mulish"/>
              </a:rPr>
              <a:t>High Temperature</a:t>
            </a:r>
            <a:endParaRPr sz="800" b="1">
              <a:latin typeface="Mulish"/>
              <a:ea typeface="Mulish"/>
              <a:cs typeface="Mulish"/>
              <a:sym typeface="Mulish"/>
            </a:endParaRPr>
          </a:p>
          <a:p>
            <a:pPr marL="0" lvl="0" indent="0" algn="l" rtl="0">
              <a:spcBef>
                <a:spcPts val="0"/>
              </a:spcBef>
              <a:spcAft>
                <a:spcPts val="0"/>
              </a:spcAft>
              <a:buNone/>
            </a:pPr>
            <a:r>
              <a:rPr lang="en-GB" sz="800" b="1">
                <a:latin typeface="Mulish"/>
                <a:ea typeface="Mulish"/>
                <a:cs typeface="Mulish"/>
                <a:sym typeface="Mulish"/>
              </a:rPr>
              <a:t>Close to 1</a:t>
            </a:r>
            <a:endParaRPr sz="800" b="1">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Low Reasoning</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High Creativity</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Diverse Output</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Unexpected Responses</a:t>
            </a:r>
            <a:endParaRPr sz="800">
              <a:latin typeface="Mulish"/>
              <a:ea typeface="Mulish"/>
              <a:cs typeface="Mulish"/>
              <a:sym typeface="Mulish"/>
            </a:endParaRPr>
          </a:p>
        </p:txBody>
      </p:sp>
      <p:sp>
        <p:nvSpPr>
          <p:cNvPr id="196" name="Google Shape;196;p31"/>
          <p:cNvSpPr/>
          <p:nvPr/>
        </p:nvSpPr>
        <p:spPr>
          <a:xfrm>
            <a:off x="266575" y="2779450"/>
            <a:ext cx="8447700" cy="2225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197" name="Google Shape;197;p31"/>
          <p:cNvSpPr/>
          <p:nvPr/>
        </p:nvSpPr>
        <p:spPr>
          <a:xfrm>
            <a:off x="4620650" y="3069200"/>
            <a:ext cx="4002000" cy="1824900"/>
          </a:xfrm>
          <a:prstGeom prst="roundRect">
            <a:avLst>
              <a:gd name="adj" fmla="val 16667"/>
            </a:avLst>
          </a:prstGeom>
          <a:solidFill>
            <a:srgbClr val="FFEE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b="1" dirty="0">
                <a:solidFill>
                  <a:schemeClr val="tx1"/>
                </a:solidFill>
                <a:latin typeface="Times New Roman" panose="02020603050405020304" pitchFamily="18" charset="0"/>
                <a:ea typeface="Mulish"/>
                <a:cs typeface="Times New Roman" panose="02020603050405020304" pitchFamily="18" charset="0"/>
                <a:sym typeface="Mulish"/>
              </a:rPr>
              <a:t>Logical Task</a:t>
            </a:r>
            <a:endParaRPr sz="900" b="1"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dirty="0">
                <a:solidFill>
                  <a:schemeClr val="tx1"/>
                </a:solidFill>
                <a:latin typeface="Times New Roman" panose="02020603050405020304" pitchFamily="18" charset="0"/>
                <a:ea typeface="Mulish"/>
                <a:cs typeface="Times New Roman" panose="02020603050405020304" pitchFamily="18" charset="0"/>
                <a:sym typeface="Mulish"/>
              </a:rPr>
              <a:t>"Explain the process of photosynthesis"</a:t>
            </a: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b="1" dirty="0">
                <a:solidFill>
                  <a:schemeClr val="tx1"/>
                </a:solidFill>
                <a:latin typeface="Times New Roman" panose="02020603050405020304" pitchFamily="18" charset="0"/>
                <a:ea typeface="Mulish"/>
                <a:cs typeface="Times New Roman" panose="02020603050405020304" pitchFamily="18" charset="0"/>
                <a:sym typeface="Mulish"/>
              </a:rPr>
              <a:t>Temperature 0:</a:t>
            </a:r>
            <a:endParaRPr sz="900" b="1"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dirty="0">
                <a:solidFill>
                  <a:schemeClr val="tx1"/>
                </a:solidFill>
                <a:latin typeface="Times New Roman" panose="02020603050405020304" pitchFamily="18" charset="0"/>
                <a:ea typeface="Mulish"/>
                <a:cs typeface="Times New Roman" panose="02020603050405020304" pitchFamily="18" charset="0"/>
                <a:sym typeface="Mulish"/>
              </a:rPr>
              <a:t>Consistent, textbook-like explanation of photosynthesis</a:t>
            </a: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b="1" dirty="0">
                <a:solidFill>
                  <a:schemeClr val="tx1"/>
                </a:solidFill>
                <a:latin typeface="Times New Roman" panose="02020603050405020304" pitchFamily="18" charset="0"/>
                <a:ea typeface="Mulish"/>
                <a:cs typeface="Times New Roman" panose="02020603050405020304" pitchFamily="18" charset="0"/>
                <a:sym typeface="Mulish"/>
              </a:rPr>
              <a:t>Temperature 1:</a:t>
            </a:r>
            <a:endParaRPr sz="900" b="1"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dirty="0">
                <a:solidFill>
                  <a:schemeClr val="tx1"/>
                </a:solidFill>
                <a:latin typeface="Times New Roman" panose="02020603050405020304" pitchFamily="18" charset="0"/>
                <a:ea typeface="Mulish"/>
                <a:cs typeface="Times New Roman" panose="02020603050405020304" pitchFamily="18" charset="0"/>
                <a:sym typeface="Mulish"/>
              </a:rPr>
              <a:t>Varied explanations, potentially wrong, tend to hallucinate</a:t>
            </a: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198" name="Google Shape;198;p31"/>
          <p:cNvSpPr/>
          <p:nvPr/>
        </p:nvSpPr>
        <p:spPr>
          <a:xfrm>
            <a:off x="347050" y="3069200"/>
            <a:ext cx="4127700" cy="1824900"/>
          </a:xfrm>
          <a:prstGeom prst="roundRect">
            <a:avLst>
              <a:gd name="adj" fmla="val 16667"/>
            </a:avLst>
          </a:prstGeom>
          <a:solidFill>
            <a:srgbClr val="E7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b="1" dirty="0">
                <a:solidFill>
                  <a:schemeClr val="tx1"/>
                </a:solidFill>
                <a:latin typeface="Times New Roman" panose="02020603050405020304" pitchFamily="18" charset="0"/>
                <a:ea typeface="Mulish"/>
                <a:cs typeface="Times New Roman" panose="02020603050405020304" pitchFamily="18" charset="0"/>
                <a:sym typeface="Mulish"/>
              </a:rPr>
              <a:t>Creative Task</a:t>
            </a:r>
            <a:endParaRPr sz="900" b="1"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dirty="0">
                <a:solidFill>
                  <a:schemeClr val="tx1"/>
                </a:solidFill>
                <a:latin typeface="Times New Roman" panose="02020603050405020304" pitchFamily="18" charset="0"/>
                <a:ea typeface="Mulish"/>
                <a:cs typeface="Times New Roman" panose="02020603050405020304" pitchFamily="18" charset="0"/>
                <a:sym typeface="Mulish"/>
              </a:rPr>
              <a:t>"Generate a unique superhero concept"</a:t>
            </a: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b="1" dirty="0">
                <a:solidFill>
                  <a:schemeClr val="tx1"/>
                </a:solidFill>
                <a:latin typeface="Times New Roman" panose="02020603050405020304" pitchFamily="18" charset="0"/>
                <a:ea typeface="Mulish"/>
                <a:cs typeface="Times New Roman" panose="02020603050405020304" pitchFamily="18" charset="0"/>
                <a:sym typeface="Mulish"/>
              </a:rPr>
              <a:t>Temperature 0:</a:t>
            </a:r>
            <a:endParaRPr sz="900" b="1"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dirty="0">
                <a:solidFill>
                  <a:schemeClr val="tx1"/>
                </a:solidFill>
                <a:latin typeface="Times New Roman" panose="02020603050405020304" pitchFamily="18" charset="0"/>
                <a:ea typeface="Mulish"/>
                <a:cs typeface="Times New Roman" panose="02020603050405020304" pitchFamily="18" charset="0"/>
                <a:sym typeface="Mulish"/>
              </a:rPr>
              <a:t>Identical ideas:</a:t>
            </a: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dirty="0">
                <a:solidFill>
                  <a:schemeClr val="tx1"/>
                </a:solidFill>
                <a:latin typeface="Times New Roman" panose="02020603050405020304" pitchFamily="18" charset="0"/>
                <a:ea typeface="Mulish"/>
                <a:cs typeface="Times New Roman" panose="02020603050405020304" pitchFamily="18" charset="0"/>
                <a:sym typeface="Mulish"/>
              </a:rPr>
              <a:t>"Superman-like character with flight and super strength"</a:t>
            </a: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b="1" dirty="0">
                <a:solidFill>
                  <a:schemeClr val="tx1"/>
                </a:solidFill>
                <a:latin typeface="Times New Roman" panose="02020603050405020304" pitchFamily="18" charset="0"/>
                <a:ea typeface="Mulish"/>
                <a:cs typeface="Times New Roman" panose="02020603050405020304" pitchFamily="18" charset="0"/>
                <a:sym typeface="Mulish"/>
              </a:rPr>
              <a:t>Temperature 1:</a:t>
            </a:r>
            <a:endParaRPr sz="900" b="1"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dirty="0">
                <a:solidFill>
                  <a:schemeClr val="tx1"/>
                </a:solidFill>
                <a:latin typeface="Times New Roman" panose="02020603050405020304" pitchFamily="18" charset="0"/>
                <a:ea typeface="Mulish"/>
                <a:cs typeface="Times New Roman" panose="02020603050405020304" pitchFamily="18" charset="0"/>
                <a:sym typeface="Mulish"/>
              </a:rPr>
              <a:t>Diverse ideas:</a:t>
            </a: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r>
              <a:rPr lang="en-GB" sz="900" dirty="0">
                <a:solidFill>
                  <a:schemeClr val="tx1"/>
                </a:solidFill>
                <a:latin typeface="Times New Roman" panose="02020603050405020304" pitchFamily="18" charset="0"/>
                <a:ea typeface="Mulish"/>
                <a:cs typeface="Times New Roman" panose="02020603050405020304" pitchFamily="18" charset="0"/>
                <a:sym typeface="Mulish"/>
              </a:rPr>
              <a:t>"A plant-based hero who can manipulate vines and communicate with trees"</a:t>
            </a:r>
            <a:endParaRPr sz="900" dirty="0">
              <a:solidFill>
                <a:schemeClr val="tx1"/>
              </a:solidFill>
              <a:latin typeface="Times New Roman" panose="02020603050405020304" pitchFamily="18" charset="0"/>
              <a:ea typeface="Mulish"/>
              <a:cs typeface="Times New Roman" panose="02020603050405020304" pitchFamily="18" charset="0"/>
              <a:sym typeface="Mulish"/>
            </a:endParaRPr>
          </a:p>
        </p:txBody>
      </p:sp>
      <p:sp>
        <p:nvSpPr>
          <p:cNvPr id="199" name="Google Shape;199;p31"/>
          <p:cNvSpPr txBox="1"/>
          <p:nvPr/>
        </p:nvSpPr>
        <p:spPr>
          <a:xfrm>
            <a:off x="3580957" y="2716652"/>
            <a:ext cx="1982100" cy="2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2"/>
                </a:solidFill>
                <a:latin typeface="Mulish ExtraBold"/>
                <a:ea typeface="Mulish ExtraBold"/>
                <a:cs typeface="Mulish ExtraBold"/>
                <a:sym typeface="Mulish ExtraBold"/>
              </a:rPr>
              <a:t>Temperature in Action</a:t>
            </a:r>
            <a:endParaRPr sz="1200" dirty="0">
              <a:solidFill>
                <a:schemeClr val="dk2"/>
              </a:solidFill>
              <a:latin typeface="Mulish ExtraBold"/>
              <a:ea typeface="Mulish ExtraBold"/>
              <a:cs typeface="Mulish ExtraBold"/>
              <a:sym typeface="Mulish ExtraBold"/>
            </a:endParaRPr>
          </a:p>
        </p:txBody>
      </p:sp>
      <p:sp>
        <p:nvSpPr>
          <p:cNvPr id="200" name="Google Shape;200;p31"/>
          <p:cNvSpPr/>
          <p:nvPr/>
        </p:nvSpPr>
        <p:spPr>
          <a:xfrm>
            <a:off x="4586600" y="1634675"/>
            <a:ext cx="4127700" cy="1013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201" name="Google Shape;201;p31"/>
          <p:cNvSpPr/>
          <p:nvPr/>
        </p:nvSpPr>
        <p:spPr>
          <a:xfrm>
            <a:off x="4680823" y="1794122"/>
            <a:ext cx="1931700" cy="778200"/>
          </a:xfrm>
          <a:prstGeom prst="roundRect">
            <a:avLst>
              <a:gd name="adj" fmla="val 16667"/>
            </a:avLst>
          </a:prstGeom>
          <a:solidFill>
            <a:srgbClr val="E7F4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b="1">
                <a:latin typeface="Mulish"/>
                <a:ea typeface="Mulish"/>
                <a:cs typeface="Mulish"/>
                <a:sym typeface="Mulish"/>
              </a:rPr>
              <a:t>Low Temperature</a:t>
            </a:r>
            <a:endParaRPr sz="800" b="1">
              <a:latin typeface="Mulish"/>
              <a:ea typeface="Mulish"/>
              <a:cs typeface="Mulish"/>
              <a:sym typeface="Mulish"/>
            </a:endParaRPr>
          </a:p>
          <a:p>
            <a:pPr marL="0" lvl="0" indent="0" algn="l" rtl="0">
              <a:spcBef>
                <a:spcPts val="0"/>
              </a:spcBef>
              <a:spcAft>
                <a:spcPts val="0"/>
              </a:spcAft>
              <a:buNone/>
            </a:pP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Translations</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Generating Factual Content</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Answering specific questions</a:t>
            </a:r>
            <a:endParaRPr sz="800">
              <a:latin typeface="Mulish"/>
              <a:ea typeface="Mulish"/>
              <a:cs typeface="Mulish"/>
              <a:sym typeface="Mulish"/>
            </a:endParaRPr>
          </a:p>
        </p:txBody>
      </p:sp>
      <p:sp>
        <p:nvSpPr>
          <p:cNvPr id="202" name="Google Shape;202;p31"/>
          <p:cNvSpPr/>
          <p:nvPr/>
        </p:nvSpPr>
        <p:spPr>
          <a:xfrm>
            <a:off x="6697690" y="1794122"/>
            <a:ext cx="1931700" cy="778200"/>
          </a:xfrm>
          <a:prstGeom prst="roundRect">
            <a:avLst>
              <a:gd name="adj" fmla="val 16667"/>
            </a:avLst>
          </a:prstGeom>
          <a:solidFill>
            <a:srgbClr val="FFEE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b="1">
                <a:latin typeface="Mulish"/>
                <a:ea typeface="Mulish"/>
                <a:cs typeface="Mulish"/>
                <a:sym typeface="Mulish"/>
              </a:rPr>
              <a:t>High Temperature</a:t>
            </a:r>
            <a:endParaRPr sz="800" b="1">
              <a:latin typeface="Mulish"/>
              <a:ea typeface="Mulish"/>
              <a:cs typeface="Mulish"/>
              <a:sym typeface="Mulish"/>
            </a:endParaRPr>
          </a:p>
          <a:p>
            <a:pPr marL="0" lvl="0" indent="0" algn="l" rtl="0">
              <a:spcBef>
                <a:spcPts val="0"/>
              </a:spcBef>
              <a:spcAft>
                <a:spcPts val="0"/>
              </a:spcAft>
              <a:buNone/>
            </a:pP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Creative Writing</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Brainstorming ideas</a:t>
            </a:r>
            <a:endParaRPr sz="800">
              <a:latin typeface="Mulish"/>
              <a:ea typeface="Mulish"/>
              <a:cs typeface="Mulish"/>
              <a:sym typeface="Mulish"/>
            </a:endParaRPr>
          </a:p>
          <a:p>
            <a:pPr marL="0" lvl="0" indent="0" algn="l" rtl="0">
              <a:spcBef>
                <a:spcPts val="0"/>
              </a:spcBef>
              <a:spcAft>
                <a:spcPts val="0"/>
              </a:spcAft>
              <a:buNone/>
            </a:pPr>
            <a:r>
              <a:rPr lang="en-GB" sz="800">
                <a:latin typeface="Mulish"/>
                <a:ea typeface="Mulish"/>
                <a:cs typeface="Mulish"/>
                <a:sym typeface="Mulish"/>
              </a:rPr>
              <a:t>• Generating diverse responses</a:t>
            </a:r>
            <a:endParaRPr sz="800">
              <a:latin typeface="Mulish"/>
              <a:ea typeface="Mulish"/>
              <a:cs typeface="Mulish"/>
              <a:sym typeface="Mulish"/>
            </a:endParaRPr>
          </a:p>
        </p:txBody>
      </p:sp>
      <p:sp>
        <p:nvSpPr>
          <p:cNvPr id="203" name="Google Shape;203;p31"/>
          <p:cNvSpPr txBox="1"/>
          <p:nvPr/>
        </p:nvSpPr>
        <p:spPr>
          <a:xfrm>
            <a:off x="6344700" y="1550888"/>
            <a:ext cx="769200" cy="21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dk2"/>
                </a:solidFill>
                <a:latin typeface="Mulish ExtraBold"/>
                <a:ea typeface="Mulish ExtraBold"/>
                <a:cs typeface="Mulish ExtraBold"/>
                <a:sym typeface="Mulish ExtraBold"/>
              </a:rPr>
              <a:t>Use Cases</a:t>
            </a:r>
            <a:endParaRPr sz="800">
              <a:solidFill>
                <a:schemeClr val="dk2"/>
              </a:solidFill>
              <a:latin typeface="Mulish ExtraBold"/>
              <a:ea typeface="Mulish ExtraBold"/>
              <a:cs typeface="Mulish ExtraBold"/>
              <a:sym typeface="Mulish ExtraBold"/>
            </a:endParaRPr>
          </a:p>
        </p:txBody>
      </p:sp>
      <p:sp>
        <p:nvSpPr>
          <p:cNvPr id="2" name="Google Shape;151;p29">
            <a:extLst>
              <a:ext uri="{FF2B5EF4-FFF2-40B4-BE49-F238E27FC236}">
                <a16:creationId xmlns:a16="http://schemas.microsoft.com/office/drawing/2014/main" id="{9035DE6B-70BD-958F-2D4C-A7836F163833}"/>
              </a:ext>
            </a:extLst>
          </p:cNvPr>
          <p:cNvSpPr txBox="1"/>
          <p:nvPr/>
        </p:nvSpPr>
        <p:spPr>
          <a:xfrm>
            <a:off x="1871921" y="189263"/>
            <a:ext cx="5789963"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latin typeface="Quattrocento Sans"/>
                <a:ea typeface="Quattrocento Sans"/>
                <a:cs typeface="Quattrocento Sans"/>
                <a:sym typeface="Quattrocento Sans"/>
              </a:rPr>
              <a:t>Terms required when interacting to an LLM</a:t>
            </a:r>
            <a:endParaRPr sz="2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8">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8">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8">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8">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8">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8">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7">
                                            <p:txEl>
                                              <p:pRg st="1" end="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7">
                                            <p:txEl>
                                              <p:pRg st="3" end="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7">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7">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7">
                                            <p:txEl>
                                              <p:pRg st="9" end="9"/>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p:bldP spid="200" grpId="0" animBg="1"/>
      <p:bldP spid="201" grpId="0" animBg="1"/>
      <p:bldP spid="202" grpId="0" animBg="1"/>
      <p:bldP spid="20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4255</TotalTime>
  <Words>8556</Words>
  <Application>Microsoft Office PowerPoint</Application>
  <PresentationFormat>On-screen Show (16:9)</PresentationFormat>
  <Paragraphs>969</Paragraphs>
  <Slides>77</Slides>
  <Notes>61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Mulish</vt:lpstr>
      <vt:lpstr>Mulish Medium</vt:lpstr>
      <vt:lpstr>Times New Roman</vt:lpstr>
      <vt:lpstr>Wingdings</vt:lpstr>
      <vt:lpstr>Quicksand</vt:lpstr>
      <vt:lpstr>Mulish SemiBold</vt:lpstr>
      <vt:lpstr>Mulish Light</vt:lpstr>
      <vt:lpstr>Mulish ExtraBold</vt:lpstr>
      <vt:lpstr>Arial</vt:lpstr>
      <vt:lpstr>Quattrocento Sans</vt:lpstr>
      <vt:lpstr>Quicksand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Engineering</vt:lpstr>
      <vt:lpstr>Why Prompt Optimization is necessary?</vt:lpstr>
      <vt:lpstr>Why Prompt Optimization is necessary?</vt:lpstr>
      <vt:lpstr>PowerPoint Presentation</vt:lpstr>
      <vt:lpstr>Optimization Techniques</vt:lpstr>
      <vt:lpstr>Optimization Techniques</vt:lpstr>
      <vt:lpstr>Optimization Techniques</vt:lpstr>
      <vt:lpstr>Optimization Techniques</vt:lpstr>
      <vt:lpstr>Optimization Techniques</vt:lpstr>
      <vt:lpstr>PowerPoint Presentation</vt:lpstr>
      <vt:lpstr>Optimization Techniques</vt:lpstr>
      <vt:lpstr>Optimization Techniques</vt:lpstr>
      <vt:lpstr>Optimization Techniques</vt:lpstr>
      <vt:lpstr>Optimization Techniques</vt:lpstr>
      <vt:lpstr>Optimization Techniques</vt:lpstr>
      <vt:lpstr>Prompt Optimization: Pitfalls</vt:lpstr>
      <vt:lpstr>Prompt Optimization: Use Cases</vt:lpstr>
      <vt:lpstr>Prompt Optimization: Future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CE&amp;T-03</dc:creator>
  <cp:lastModifiedBy>CE&amp;T-03</cp:lastModifiedBy>
  <cp:revision>93</cp:revision>
  <dcterms:modified xsi:type="dcterms:W3CDTF">2026-01-23T14:37:29Z</dcterms:modified>
</cp:coreProperties>
</file>